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69" r:id="rId4"/>
    <p:sldId id="270" r:id="rId5"/>
    <p:sldId id="284" r:id="rId6"/>
    <p:sldId id="276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2" r:id="rId15"/>
    <p:sldId id="280" r:id="rId16"/>
    <p:sldId id="282" r:id="rId17"/>
    <p:sldId id="281" r:id="rId18"/>
    <p:sldId id="293" r:id="rId19"/>
    <p:sldId id="294" r:id="rId20"/>
    <p:sldId id="295" r:id="rId21"/>
    <p:sldId id="278" r:id="rId22"/>
    <p:sldId id="279" r:id="rId23"/>
    <p:sldId id="266" r:id="rId24"/>
  </p:sldIdLst>
  <p:sldSz cx="12192000" cy="6858000"/>
  <p:notesSz cx="6858000" cy="9144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93592" autoAdjust="0"/>
  </p:normalViewPr>
  <p:slideViewPr>
    <p:cSldViewPr>
      <p:cViewPr varScale="1">
        <p:scale>
          <a:sx n="80" d="100"/>
          <a:sy n="80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96C2C6A1-0724-4AC1-AE9C-D5CA40133CAA}"/>
    <pc:docChg chg="delSld modSld modMainMaster">
      <pc:chgData name="Bob Larson" userId="bd32c595-c6ac-42c0-bb89-944ad9c1ebd3" providerId="ADAL" clId="{96C2C6A1-0724-4AC1-AE9C-D5CA40133CAA}" dt="2017-11-14T06:44:35.603" v="18"/>
      <pc:docMkLst>
        <pc:docMk/>
      </pc:docMkLst>
      <pc:sldChg chg="modSp">
        <pc:chgData name="Bob Larson" userId="bd32c595-c6ac-42c0-bb89-944ad9c1ebd3" providerId="ADAL" clId="{96C2C6A1-0724-4AC1-AE9C-D5CA40133CAA}" dt="2017-11-14T06:44:02.735" v="0"/>
        <pc:sldMkLst>
          <pc:docMk/>
          <pc:sldMk cId="0" sldId="256"/>
        </pc:sldMkLst>
        <pc:spChg chg="mod">
          <ac:chgData name="Bob Larson" userId="bd32c595-c6ac-42c0-bb89-944ad9c1ebd3" providerId="ADAL" clId="{96C2C6A1-0724-4AC1-AE9C-D5CA40133CAA}" dt="2017-11-14T06:44:02.735" v="0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96C2C6A1-0724-4AC1-AE9C-D5CA40133CAA}" dt="2017-11-14T06:44:09.734" v="1" actId="2696"/>
        <pc:sldMkLst>
          <pc:docMk/>
          <pc:sldMk cId="2622762670" sldId="267"/>
        </pc:sldMkLst>
      </pc:sldChg>
      <pc:sldChg chg="del">
        <pc:chgData name="Bob Larson" userId="bd32c595-c6ac-42c0-bb89-944ad9c1ebd3" providerId="ADAL" clId="{96C2C6A1-0724-4AC1-AE9C-D5CA40133CAA}" dt="2017-11-14T06:44:09.750" v="2" actId="2696"/>
        <pc:sldMkLst>
          <pc:docMk/>
          <pc:sldMk cId="351982855" sldId="268"/>
        </pc:sldMkLst>
      </pc:sldChg>
      <pc:sldChg chg="addSp delSp modSp">
        <pc:chgData name="Bob Larson" userId="bd32c595-c6ac-42c0-bb89-944ad9c1ebd3" providerId="ADAL" clId="{96C2C6A1-0724-4AC1-AE9C-D5CA40133CAA}" dt="2017-11-14T06:44:33.812" v="15"/>
        <pc:sldMkLst>
          <pc:docMk/>
          <pc:sldMk cId="1729595387" sldId="268"/>
        </pc:sldMkLst>
        <pc:spChg chg="add del mod">
          <ac:chgData name="Bob Larson" userId="bd32c595-c6ac-42c0-bb89-944ad9c1ebd3" providerId="ADAL" clId="{96C2C6A1-0724-4AC1-AE9C-D5CA40133CAA}" dt="2017-11-14T06:44:33.812" v="15"/>
          <ac:spMkLst>
            <pc:docMk/>
            <pc:sldMk cId="1729595387" sldId="268"/>
            <ac:spMk id="2" creationId="{87F43DFA-29BD-40BB-9AA6-11CD99237FAE}"/>
          </ac:spMkLst>
        </pc:spChg>
        <pc:spChg chg="add del mod">
          <ac:chgData name="Bob Larson" userId="bd32c595-c6ac-42c0-bb89-944ad9c1ebd3" providerId="ADAL" clId="{96C2C6A1-0724-4AC1-AE9C-D5CA40133CAA}" dt="2017-11-14T06:44:33.812" v="15"/>
          <ac:spMkLst>
            <pc:docMk/>
            <pc:sldMk cId="1729595387" sldId="268"/>
            <ac:spMk id="3" creationId="{33A69C76-9380-4A8C-AE4D-90C52DEC1C40}"/>
          </ac:spMkLst>
        </pc:spChg>
      </pc:sldChg>
      <pc:sldChg chg="del">
        <pc:chgData name="Bob Larson" userId="bd32c595-c6ac-42c0-bb89-944ad9c1ebd3" providerId="ADAL" clId="{96C2C6A1-0724-4AC1-AE9C-D5CA40133CAA}" dt="2017-11-14T06:44:09.766" v="3" actId="2696"/>
        <pc:sldMkLst>
          <pc:docMk/>
          <pc:sldMk cId="1608481901" sldId="269"/>
        </pc:sldMkLst>
      </pc:sldChg>
      <pc:sldChg chg="del">
        <pc:chgData name="Bob Larson" userId="bd32c595-c6ac-42c0-bb89-944ad9c1ebd3" providerId="ADAL" clId="{96C2C6A1-0724-4AC1-AE9C-D5CA40133CAA}" dt="2017-11-14T06:44:09.781" v="4" actId="2696"/>
        <pc:sldMkLst>
          <pc:docMk/>
          <pc:sldMk cId="2091841223" sldId="270"/>
        </pc:sldMkLst>
      </pc:sldChg>
      <pc:sldChg chg="del">
        <pc:chgData name="Bob Larson" userId="bd32c595-c6ac-42c0-bb89-944ad9c1ebd3" providerId="ADAL" clId="{96C2C6A1-0724-4AC1-AE9C-D5CA40133CAA}" dt="2017-11-14T06:44:09.797" v="5" actId="2696"/>
        <pc:sldMkLst>
          <pc:docMk/>
          <pc:sldMk cId="2962402007" sldId="271"/>
        </pc:sldMkLst>
      </pc:sldChg>
      <pc:sldChg chg="del">
        <pc:chgData name="Bob Larson" userId="bd32c595-c6ac-42c0-bb89-944ad9c1ebd3" providerId="ADAL" clId="{96C2C6A1-0724-4AC1-AE9C-D5CA40133CAA}" dt="2017-11-14T06:44:09.797" v="6" actId="2696"/>
        <pc:sldMkLst>
          <pc:docMk/>
          <pc:sldMk cId="4009913201" sldId="272"/>
        </pc:sldMkLst>
      </pc:sldChg>
      <pc:sldChg chg="del">
        <pc:chgData name="Bob Larson" userId="bd32c595-c6ac-42c0-bb89-944ad9c1ebd3" providerId="ADAL" clId="{96C2C6A1-0724-4AC1-AE9C-D5CA40133CAA}" dt="2017-11-14T06:44:09.812" v="7" actId="2696"/>
        <pc:sldMkLst>
          <pc:docMk/>
          <pc:sldMk cId="3777390452" sldId="273"/>
        </pc:sldMkLst>
      </pc:sldChg>
      <pc:sldChg chg="del">
        <pc:chgData name="Bob Larson" userId="bd32c595-c6ac-42c0-bb89-944ad9c1ebd3" providerId="ADAL" clId="{96C2C6A1-0724-4AC1-AE9C-D5CA40133CAA}" dt="2017-11-14T06:44:09.828" v="8" actId="2696"/>
        <pc:sldMkLst>
          <pc:docMk/>
          <pc:sldMk cId="250227081" sldId="274"/>
        </pc:sldMkLst>
      </pc:sldChg>
      <pc:sldChg chg="del">
        <pc:chgData name="Bob Larson" userId="bd32c595-c6ac-42c0-bb89-944ad9c1ebd3" providerId="ADAL" clId="{96C2C6A1-0724-4AC1-AE9C-D5CA40133CAA}" dt="2017-11-14T06:44:09.844" v="9" actId="2696"/>
        <pc:sldMkLst>
          <pc:docMk/>
          <pc:sldMk cId="3154250548" sldId="275"/>
        </pc:sldMkLst>
      </pc:sldChg>
      <pc:sldChg chg="del">
        <pc:chgData name="Bob Larson" userId="bd32c595-c6ac-42c0-bb89-944ad9c1ebd3" providerId="ADAL" clId="{96C2C6A1-0724-4AC1-AE9C-D5CA40133CAA}" dt="2017-11-14T06:44:09.844" v="10" actId="2696"/>
        <pc:sldMkLst>
          <pc:docMk/>
          <pc:sldMk cId="4280181205" sldId="276"/>
        </pc:sldMkLst>
      </pc:sldChg>
      <pc:sldChg chg="del">
        <pc:chgData name="Bob Larson" userId="bd32c595-c6ac-42c0-bb89-944ad9c1ebd3" providerId="ADAL" clId="{96C2C6A1-0724-4AC1-AE9C-D5CA40133CAA}" dt="2017-11-14T06:44:09.859" v="11" actId="2696"/>
        <pc:sldMkLst>
          <pc:docMk/>
          <pc:sldMk cId="3587236837" sldId="277"/>
        </pc:sldMkLst>
      </pc:sldChg>
      <pc:sldMasterChg chg="modSp">
        <pc:chgData name="Bob Larson" userId="bd32c595-c6ac-42c0-bb89-944ad9c1ebd3" providerId="ADAL" clId="{96C2C6A1-0724-4AC1-AE9C-D5CA40133CAA}" dt="2017-11-14T06:44:35.603" v="18"/>
        <pc:sldMasterMkLst>
          <pc:docMk/>
          <pc:sldMasterMk cId="0" sldId="2147483649"/>
        </pc:sldMasterMkLst>
        <pc:spChg chg="mod">
          <ac:chgData name="Bob Larson" userId="bd32c595-c6ac-42c0-bb89-944ad9c1ebd3" providerId="ADAL" clId="{96C2C6A1-0724-4AC1-AE9C-D5CA40133CAA}" dt="2017-11-14T06:44:35.603" v="18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89133380-1E8F-4310-89A1-6005A5BE9DFC}"/>
    <pc:docChg chg="undo custSel addSld delSld modSld sldOrd modMainMaster">
      <pc:chgData name="Bob Larson" userId="bd32c595-c6ac-42c0-bb89-944ad9c1ebd3" providerId="ADAL" clId="{89133380-1E8F-4310-89A1-6005A5BE9DFC}" dt="2017-11-13T04:58:34.364" v="3142"/>
      <pc:docMkLst>
        <pc:docMk/>
      </pc:docMkLst>
      <pc:sldChg chg="modSp modTransition">
        <pc:chgData name="Bob Larson" userId="bd32c595-c6ac-42c0-bb89-944ad9c1ebd3" providerId="ADAL" clId="{89133380-1E8F-4310-89A1-6005A5BE9DFC}" dt="2017-11-09T10:22:24.643" v="2816"/>
        <pc:sldMkLst>
          <pc:docMk/>
          <pc:sldMk cId="0" sldId="256"/>
        </pc:sldMkLst>
        <pc:spChg chg="mod">
          <ac:chgData name="Bob Larson" userId="bd32c595-c6ac-42c0-bb89-944ad9c1ebd3" providerId="ADAL" clId="{89133380-1E8F-4310-89A1-6005A5BE9DFC}" dt="2017-11-09T05:59:47.378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89133380-1E8F-4310-89A1-6005A5BE9DFC}" dt="2017-11-09T10:22:24.643" v="2816"/>
        <pc:sldMkLst>
          <pc:docMk/>
          <pc:sldMk cId="724373203" sldId="266"/>
        </pc:sldMkLst>
      </pc:sldChg>
      <pc:sldChg chg="modSp modTransition">
        <pc:chgData name="Bob Larson" userId="bd32c595-c6ac-42c0-bb89-944ad9c1ebd3" providerId="ADAL" clId="{89133380-1E8F-4310-89A1-6005A5BE9DFC}" dt="2017-11-09T10:34:37.655" v="2978" actId="20577"/>
        <pc:sldMkLst>
          <pc:docMk/>
          <pc:sldMk cId="380171368" sldId="268"/>
        </pc:sldMkLst>
        <pc:spChg chg="mod">
          <ac:chgData name="Bob Larson" userId="bd32c595-c6ac-42c0-bb89-944ad9c1ebd3" providerId="ADAL" clId="{89133380-1E8F-4310-89A1-6005A5BE9DFC}" dt="2017-11-09T10:34:37.655" v="2978" actId="20577"/>
          <ac:spMkLst>
            <pc:docMk/>
            <pc:sldMk cId="380171368" sldId="268"/>
            <ac:spMk id="7171" creationId="{00000000-0000-0000-0000-000000000000}"/>
          </ac:spMkLst>
        </pc:spChg>
      </pc:sldChg>
      <pc:sldChg chg="del">
        <pc:chgData name="Bob Larson" userId="bd32c595-c6ac-42c0-bb89-944ad9c1ebd3" providerId="ADAL" clId="{89133380-1E8F-4310-89A1-6005A5BE9DFC}" dt="2017-11-09T06:01:32.415" v="26" actId="2696"/>
        <pc:sldMkLst>
          <pc:docMk/>
          <pc:sldMk cId="1334360106" sldId="269"/>
        </pc:sldMkLst>
      </pc:sldChg>
      <pc:sldChg chg="addSp delSp modSp add modTransition">
        <pc:chgData name="Bob Larson" userId="bd32c595-c6ac-42c0-bb89-944ad9c1ebd3" providerId="ADAL" clId="{89133380-1E8F-4310-89A1-6005A5BE9DFC}" dt="2017-11-09T10:34:48.092" v="2983" actId="404"/>
        <pc:sldMkLst>
          <pc:docMk/>
          <pc:sldMk cId="2524435113" sldId="269"/>
        </pc:sldMkLst>
        <pc:spChg chg="del">
          <ac:chgData name="Bob Larson" userId="bd32c595-c6ac-42c0-bb89-944ad9c1ebd3" providerId="ADAL" clId="{89133380-1E8F-4310-89A1-6005A5BE9DFC}" dt="2017-11-09T06:01:40.942" v="31" actId="404"/>
          <ac:spMkLst>
            <pc:docMk/>
            <pc:sldMk cId="2524435113" sldId="269"/>
            <ac:spMk id="2" creationId="{A9B5EB80-0C3B-4FF7-9581-9E88AFAC584C}"/>
          </ac:spMkLst>
        </pc:spChg>
        <pc:spChg chg="del">
          <ac:chgData name="Bob Larson" userId="bd32c595-c6ac-42c0-bb89-944ad9c1ebd3" providerId="ADAL" clId="{89133380-1E8F-4310-89A1-6005A5BE9DFC}" dt="2017-11-09T06:01:40.942" v="31" actId="404"/>
          <ac:spMkLst>
            <pc:docMk/>
            <pc:sldMk cId="2524435113" sldId="269"/>
            <ac:spMk id="3" creationId="{C06E0B5F-D144-4153-B6B6-30E47ED990F7}"/>
          </ac:spMkLst>
        </pc:spChg>
        <pc:spChg chg="add mod">
          <ac:chgData name="Bob Larson" userId="bd32c595-c6ac-42c0-bb89-944ad9c1ebd3" providerId="ADAL" clId="{89133380-1E8F-4310-89A1-6005A5BE9DFC}" dt="2017-11-09T10:34:48.092" v="2983" actId="404"/>
          <ac:spMkLst>
            <pc:docMk/>
            <pc:sldMk cId="2524435113" sldId="269"/>
            <ac:spMk id="5" creationId="{FD38B9B5-ABF9-40F6-993D-84DE46844E48}"/>
          </ac:spMkLst>
        </pc:spChg>
        <pc:spChg chg="add mod">
          <ac:chgData name="Bob Larson" userId="bd32c595-c6ac-42c0-bb89-944ad9c1ebd3" providerId="ADAL" clId="{89133380-1E8F-4310-89A1-6005A5BE9DFC}" dt="2017-11-09T06:05:05.620" v="58" actId="404"/>
          <ac:spMkLst>
            <pc:docMk/>
            <pc:sldMk cId="2524435113" sldId="269"/>
            <ac:spMk id="8" creationId="{8CE13459-1529-4102-8073-86407388A45C}"/>
          </ac:spMkLst>
        </pc:spChg>
        <pc:graphicFrameChg chg="add del mod">
          <ac:chgData name="Bob Larson" userId="bd32c595-c6ac-42c0-bb89-944ad9c1ebd3" providerId="ADAL" clId="{89133380-1E8F-4310-89A1-6005A5BE9DFC}" dt="2017-11-09T06:02:40.886" v="41" actId="404"/>
          <ac:graphicFrameMkLst>
            <pc:docMk/>
            <pc:sldMk cId="2524435113" sldId="269"/>
            <ac:graphicFrameMk id="6" creationId="{34C886AC-2534-4031-B6B7-6A14EA07D34A}"/>
          </ac:graphicFrameMkLst>
        </pc:graphicFrameChg>
        <pc:picChg chg="add mod">
          <ac:chgData name="Bob Larson" userId="bd32c595-c6ac-42c0-bb89-944ad9c1ebd3" providerId="ADAL" clId="{89133380-1E8F-4310-89A1-6005A5BE9DFC}" dt="2017-11-09T06:04:23.612" v="47" actId="1076"/>
          <ac:picMkLst>
            <pc:docMk/>
            <pc:sldMk cId="2524435113" sldId="269"/>
            <ac:picMk id="7" creationId="{029A9C92-E356-411B-9F2F-B9EC7D1A1A5E}"/>
          </ac:picMkLst>
        </pc:picChg>
      </pc:sldChg>
      <pc:sldChg chg="addSp modSp add ord modTransition">
        <pc:chgData name="Bob Larson" userId="bd32c595-c6ac-42c0-bb89-944ad9c1ebd3" providerId="ADAL" clId="{89133380-1E8F-4310-89A1-6005A5BE9DFC}" dt="2017-11-09T10:29:59.656" v="2881"/>
        <pc:sldMkLst>
          <pc:docMk/>
          <pc:sldMk cId="208084461" sldId="270"/>
        </pc:sldMkLst>
        <pc:spChg chg="mod">
          <ac:chgData name="Bob Larson" userId="bd32c595-c6ac-42c0-bb89-944ad9c1ebd3" providerId="ADAL" clId="{89133380-1E8F-4310-89A1-6005A5BE9DFC}" dt="2017-11-09T08:01:08.339" v="994" actId="20577"/>
          <ac:spMkLst>
            <pc:docMk/>
            <pc:sldMk cId="208084461" sldId="270"/>
            <ac:spMk id="2" creationId="{2D026D11-BF86-486A-98CB-C6C4E28EB586}"/>
          </ac:spMkLst>
        </pc:spChg>
        <pc:picChg chg="add mod">
          <ac:chgData name="Bob Larson" userId="bd32c595-c6ac-42c0-bb89-944ad9c1ebd3" providerId="ADAL" clId="{89133380-1E8F-4310-89A1-6005A5BE9DFC}" dt="2017-11-09T07:01:44.446" v="399" actId="1076"/>
          <ac:picMkLst>
            <pc:docMk/>
            <pc:sldMk cId="208084461" sldId="270"/>
            <ac:picMk id="2050" creationId="{60675BD3-FE38-4CC2-9BC0-52033794AD35}"/>
          </ac:picMkLst>
        </pc:picChg>
      </pc:sldChg>
      <pc:sldChg chg="del">
        <pc:chgData name="Bob Larson" userId="bd32c595-c6ac-42c0-bb89-944ad9c1ebd3" providerId="ADAL" clId="{89133380-1E8F-4310-89A1-6005A5BE9DFC}" dt="2017-11-09T06:01:32.431" v="27" actId="2696"/>
        <pc:sldMkLst>
          <pc:docMk/>
          <pc:sldMk cId="1927259164" sldId="270"/>
        </pc:sldMkLst>
      </pc:sldChg>
      <pc:sldChg chg="del">
        <pc:chgData name="Bob Larson" userId="bd32c595-c6ac-42c0-bb89-944ad9c1ebd3" providerId="ADAL" clId="{89133380-1E8F-4310-89A1-6005A5BE9DFC}" dt="2017-11-09T06:01:32.447" v="28" actId="2696"/>
        <pc:sldMkLst>
          <pc:docMk/>
          <pc:sldMk cId="18655490" sldId="271"/>
        </pc:sldMkLst>
      </pc:sldChg>
      <pc:sldChg chg="addSp modSp add modTransition">
        <pc:chgData name="Bob Larson" userId="bd32c595-c6ac-42c0-bb89-944ad9c1ebd3" providerId="ADAL" clId="{89133380-1E8F-4310-89A1-6005A5BE9DFC}" dt="2017-11-09T10:55:08.496" v="3128" actId="122"/>
        <pc:sldMkLst>
          <pc:docMk/>
          <pc:sldMk cId="803551462" sldId="271"/>
        </pc:sldMkLst>
        <pc:spChg chg="mod">
          <ac:chgData name="Bob Larson" userId="bd32c595-c6ac-42c0-bb89-944ad9c1ebd3" providerId="ADAL" clId="{89133380-1E8F-4310-89A1-6005A5BE9DFC}" dt="2017-11-09T09:58:29.263" v="2365" actId="20577"/>
          <ac:spMkLst>
            <pc:docMk/>
            <pc:sldMk cId="803551462" sldId="271"/>
            <ac:spMk id="2" creationId="{8F55B7F5-DD8B-4593-8114-E5AF3E870E0D}"/>
          </ac:spMkLst>
        </pc:spChg>
        <pc:spChg chg="add mod">
          <ac:chgData name="Bob Larson" userId="bd32c595-c6ac-42c0-bb89-944ad9c1ebd3" providerId="ADAL" clId="{89133380-1E8F-4310-89A1-6005A5BE9DFC}" dt="2017-11-09T09:14:56.153" v="1663" actId="1076"/>
          <ac:spMkLst>
            <pc:docMk/>
            <pc:sldMk cId="803551462" sldId="271"/>
            <ac:spMk id="4" creationId="{82E36BA9-4CEA-4BD3-A90E-D0105FDFDA30}"/>
          </ac:spMkLst>
        </pc:spChg>
        <pc:spChg chg="add mod">
          <ac:chgData name="Bob Larson" userId="bd32c595-c6ac-42c0-bb89-944ad9c1ebd3" providerId="ADAL" clId="{89133380-1E8F-4310-89A1-6005A5BE9DFC}" dt="2017-11-09T09:16:20.524" v="1672" actId="1076"/>
          <ac:spMkLst>
            <pc:docMk/>
            <pc:sldMk cId="803551462" sldId="271"/>
            <ac:spMk id="5" creationId="{5AC37CFC-55D2-4986-838F-9AF37B40D693}"/>
          </ac:spMkLst>
        </pc:spChg>
        <pc:spChg chg="add mod">
          <ac:chgData name="Bob Larson" userId="bd32c595-c6ac-42c0-bb89-944ad9c1ebd3" providerId="ADAL" clId="{89133380-1E8F-4310-89A1-6005A5BE9DFC}" dt="2017-11-09T10:55:08.496" v="3128" actId="122"/>
          <ac:spMkLst>
            <pc:docMk/>
            <pc:sldMk cId="803551462" sldId="271"/>
            <ac:spMk id="6" creationId="{48677349-3947-4055-8D10-12616A5241FB}"/>
          </ac:spMkLst>
        </pc:spChg>
        <pc:picChg chg="add mod">
          <ac:chgData name="Bob Larson" userId="bd32c595-c6ac-42c0-bb89-944ad9c1ebd3" providerId="ADAL" clId="{89133380-1E8F-4310-89A1-6005A5BE9DFC}" dt="2017-11-09T09:02:30.163" v="1653" actId="14100"/>
          <ac:picMkLst>
            <pc:docMk/>
            <pc:sldMk cId="803551462" sldId="271"/>
            <ac:picMk id="3074" creationId="{B0393C3F-835A-4E05-B45A-24CBA78F614C}"/>
          </ac:picMkLst>
        </pc:picChg>
      </pc:sldChg>
      <pc:sldChg chg="del">
        <pc:chgData name="Bob Larson" userId="bd32c595-c6ac-42c0-bb89-944ad9c1ebd3" providerId="ADAL" clId="{89133380-1E8F-4310-89A1-6005A5BE9DFC}" dt="2017-11-09T06:01:32.462" v="29" actId="2696"/>
        <pc:sldMkLst>
          <pc:docMk/>
          <pc:sldMk cId="3637562811" sldId="272"/>
        </pc:sldMkLst>
      </pc:sldChg>
      <pc:sldChg chg="addSp modSp add del">
        <pc:chgData name="Bob Larson" userId="bd32c595-c6ac-42c0-bb89-944ad9c1ebd3" providerId="ADAL" clId="{89133380-1E8F-4310-89A1-6005A5BE9DFC}" dt="2017-11-09T08:09:25.181" v="1105" actId="2696"/>
        <pc:sldMkLst>
          <pc:docMk/>
          <pc:sldMk cId="3910959071" sldId="272"/>
        </pc:sldMkLst>
        <pc:picChg chg="add mod">
          <ac:chgData name="Bob Larson" userId="bd32c595-c6ac-42c0-bb89-944ad9c1ebd3" providerId="ADAL" clId="{89133380-1E8F-4310-89A1-6005A5BE9DFC}" dt="2017-11-09T06:15:02.060" v="127" actId="1076"/>
          <ac:picMkLst>
            <pc:docMk/>
            <pc:sldMk cId="3910959071" sldId="272"/>
            <ac:picMk id="4098" creationId="{BE87BBC0-D0DA-4427-925D-C1F79F1345BA}"/>
          </ac:picMkLst>
        </pc:picChg>
      </pc:sldChg>
      <pc:sldChg chg="addSp modSp add del">
        <pc:chgData name="Bob Larson" userId="bd32c595-c6ac-42c0-bb89-944ad9c1ebd3" providerId="ADAL" clId="{89133380-1E8F-4310-89A1-6005A5BE9DFC}" dt="2017-11-09T08:09:29.149" v="1109" actId="2696"/>
        <pc:sldMkLst>
          <pc:docMk/>
          <pc:sldMk cId="1351001888" sldId="273"/>
        </pc:sldMkLst>
        <pc:spChg chg="add mod">
          <ac:chgData name="Bob Larson" userId="bd32c595-c6ac-42c0-bb89-944ad9c1ebd3" providerId="ADAL" clId="{89133380-1E8F-4310-89A1-6005A5BE9DFC}" dt="2017-11-09T06:19:31.142" v="145" actId="20577"/>
          <ac:spMkLst>
            <pc:docMk/>
            <pc:sldMk cId="1351001888" sldId="273"/>
            <ac:spMk id="4" creationId="{36432084-A9AE-41EA-A83F-A34FB297B77F}"/>
          </ac:spMkLst>
        </pc:spChg>
        <pc:picChg chg="add">
          <ac:chgData name="Bob Larson" userId="bd32c595-c6ac-42c0-bb89-944ad9c1ebd3" providerId="ADAL" clId="{89133380-1E8F-4310-89A1-6005A5BE9DFC}" dt="2017-11-09T06:19:19.137" v="132" actId="2696"/>
          <ac:picMkLst>
            <pc:docMk/>
            <pc:sldMk cId="1351001888" sldId="273"/>
            <ac:picMk id="5122" creationId="{A9D0DC97-E013-4F49-8DD2-AFF7E1808C85}"/>
          </ac:picMkLst>
        </pc:picChg>
      </pc:sldChg>
      <pc:sldChg chg="addSp modSp add del">
        <pc:chgData name="Bob Larson" userId="bd32c595-c6ac-42c0-bb89-944ad9c1ebd3" providerId="ADAL" clId="{89133380-1E8F-4310-89A1-6005A5BE9DFC}" dt="2017-11-09T08:11:48.232" v="1139" actId="2696"/>
        <pc:sldMkLst>
          <pc:docMk/>
          <pc:sldMk cId="1474876106" sldId="274"/>
        </pc:sldMkLst>
        <pc:picChg chg="add mod">
          <ac:chgData name="Bob Larson" userId="bd32c595-c6ac-42c0-bb89-944ad9c1ebd3" providerId="ADAL" clId="{89133380-1E8F-4310-89A1-6005A5BE9DFC}" dt="2017-11-09T06:22:02.021" v="151" actId="1076"/>
          <ac:picMkLst>
            <pc:docMk/>
            <pc:sldMk cId="1474876106" sldId="274"/>
            <ac:picMk id="6146" creationId="{B7447BFB-1368-4945-AA55-19010C15E5CD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3034488298" sldId="275"/>
        </pc:sldMkLst>
        <pc:spChg chg="del">
          <ac:chgData name="Bob Larson" userId="bd32c595-c6ac-42c0-bb89-944ad9c1ebd3" providerId="ADAL" clId="{89133380-1E8F-4310-89A1-6005A5BE9DFC}" dt="2017-11-09T06:24:04.886" v="156"/>
          <ac:spMkLst>
            <pc:docMk/>
            <pc:sldMk cId="3034488298" sldId="275"/>
            <ac:spMk id="2" creationId="{2224B775-D40E-4F10-820C-56BC7D6252B0}"/>
          </ac:spMkLst>
        </pc:spChg>
        <pc:spChg chg="del">
          <ac:chgData name="Bob Larson" userId="bd32c595-c6ac-42c0-bb89-944ad9c1ebd3" providerId="ADAL" clId="{89133380-1E8F-4310-89A1-6005A5BE9DFC}" dt="2017-11-09T06:24:04.886" v="156"/>
          <ac:spMkLst>
            <pc:docMk/>
            <pc:sldMk cId="3034488298" sldId="275"/>
            <ac:spMk id="3" creationId="{43925E06-8A6E-4DDB-AB04-ED42D65AC681}"/>
          </ac:spMkLst>
        </pc:spChg>
        <pc:spChg chg="add mod">
          <ac:chgData name="Bob Larson" userId="bd32c595-c6ac-42c0-bb89-944ad9c1ebd3" providerId="ADAL" clId="{89133380-1E8F-4310-89A1-6005A5BE9DFC}" dt="2017-11-09T07:00:54.318" v="384" actId="20577"/>
          <ac:spMkLst>
            <pc:docMk/>
            <pc:sldMk cId="3034488298" sldId="275"/>
            <ac:spMk id="5" creationId="{533ED26D-8BDF-49EB-9798-7532D08B67F9}"/>
          </ac:spMkLst>
        </pc:spChg>
        <pc:picChg chg="add mod">
          <ac:chgData name="Bob Larson" userId="bd32c595-c6ac-42c0-bb89-944ad9c1ebd3" providerId="ADAL" clId="{89133380-1E8F-4310-89A1-6005A5BE9DFC}" dt="2017-11-09T07:00:38.174" v="371" actId="1076"/>
          <ac:picMkLst>
            <pc:docMk/>
            <pc:sldMk cId="3034488298" sldId="275"/>
            <ac:picMk id="7170" creationId="{EE1F0BA3-9159-456B-B909-BA35611617C0}"/>
          </ac:picMkLst>
        </pc:picChg>
      </pc:sldChg>
      <pc:sldChg chg="addSp modSp add ord modTransition">
        <pc:chgData name="Bob Larson" userId="bd32c595-c6ac-42c0-bb89-944ad9c1ebd3" providerId="ADAL" clId="{89133380-1E8F-4310-89A1-6005A5BE9DFC}" dt="2017-11-09T10:22:24.643" v="2816"/>
        <pc:sldMkLst>
          <pc:docMk/>
          <pc:sldMk cId="3526909856" sldId="276"/>
        </pc:sldMkLst>
        <pc:spChg chg="mod">
          <ac:chgData name="Bob Larson" userId="bd32c595-c6ac-42c0-bb89-944ad9c1ebd3" providerId="ADAL" clId="{89133380-1E8F-4310-89A1-6005A5BE9DFC}" dt="2017-11-09T07:00:14.618" v="360" actId="20577"/>
          <ac:spMkLst>
            <pc:docMk/>
            <pc:sldMk cId="3526909856" sldId="276"/>
            <ac:spMk id="2" creationId="{6B9E132E-D84C-4E3B-9549-D4D2466E4F09}"/>
          </ac:spMkLst>
        </pc:spChg>
        <pc:picChg chg="add mod">
          <ac:chgData name="Bob Larson" userId="bd32c595-c6ac-42c0-bb89-944ad9c1ebd3" providerId="ADAL" clId="{89133380-1E8F-4310-89A1-6005A5BE9DFC}" dt="2017-11-09T06:59:57.424" v="329" actId="1076"/>
          <ac:picMkLst>
            <pc:docMk/>
            <pc:sldMk cId="3526909856" sldId="276"/>
            <ac:picMk id="8194" creationId="{9F2B6C9A-23F5-41E2-95E5-BE9A92EC16C5}"/>
          </ac:picMkLst>
        </pc:picChg>
      </pc:sldChg>
      <pc:sldChg chg="addSp add del">
        <pc:chgData name="Bob Larson" userId="bd32c595-c6ac-42c0-bb89-944ad9c1ebd3" providerId="ADAL" clId="{89133380-1E8F-4310-89A1-6005A5BE9DFC}" dt="2017-11-09T08:09:17.036" v="1104" actId="2696"/>
        <pc:sldMkLst>
          <pc:docMk/>
          <pc:sldMk cId="294916720" sldId="277"/>
        </pc:sldMkLst>
        <pc:picChg chg="add">
          <ac:chgData name="Bob Larson" userId="bd32c595-c6ac-42c0-bb89-944ad9c1ebd3" providerId="ADAL" clId="{89133380-1E8F-4310-89A1-6005A5BE9DFC}" dt="2017-11-09T06:26:58.757" v="167" actId="2696"/>
          <ac:picMkLst>
            <pc:docMk/>
            <pc:sldMk cId="294916720" sldId="277"/>
            <ac:picMk id="9218" creationId="{1A9172CE-612C-483F-9B30-398DFBFFF863}"/>
          </ac:picMkLst>
        </pc:picChg>
      </pc:sldChg>
      <pc:sldChg chg="addSp add del">
        <pc:chgData name="Bob Larson" userId="bd32c595-c6ac-42c0-bb89-944ad9c1ebd3" providerId="ADAL" clId="{89133380-1E8F-4310-89A1-6005A5BE9DFC}" dt="2017-11-09T08:09:17.036" v="1103" actId="2696"/>
        <pc:sldMkLst>
          <pc:docMk/>
          <pc:sldMk cId="2171993596" sldId="278"/>
        </pc:sldMkLst>
        <pc:picChg chg="add">
          <ac:chgData name="Bob Larson" userId="bd32c595-c6ac-42c0-bb89-944ad9c1ebd3" providerId="ADAL" clId="{89133380-1E8F-4310-89A1-6005A5BE9DFC}" dt="2017-11-09T06:27:59.683" v="172" actId="2696"/>
          <ac:picMkLst>
            <pc:docMk/>
            <pc:sldMk cId="2171993596" sldId="278"/>
            <ac:picMk id="10242" creationId="{F3F00597-BEED-4204-9CF9-8345444A350F}"/>
          </ac:picMkLst>
        </pc:picChg>
      </pc:sldChg>
      <pc:sldChg chg="addSp add del">
        <pc:chgData name="Bob Larson" userId="bd32c595-c6ac-42c0-bb89-944ad9c1ebd3" providerId="ADAL" clId="{89133380-1E8F-4310-89A1-6005A5BE9DFC}" dt="2017-11-09T08:09:41.568" v="1113" actId="2696"/>
        <pc:sldMkLst>
          <pc:docMk/>
          <pc:sldMk cId="4217759736" sldId="279"/>
        </pc:sldMkLst>
        <pc:picChg chg="add">
          <ac:chgData name="Bob Larson" userId="bd32c595-c6ac-42c0-bb89-944ad9c1ebd3" providerId="ADAL" clId="{89133380-1E8F-4310-89A1-6005A5BE9DFC}" dt="2017-11-09T06:30:07.985" v="177" actId="2696"/>
          <ac:picMkLst>
            <pc:docMk/>
            <pc:sldMk cId="4217759736" sldId="279"/>
            <ac:picMk id="11266" creationId="{3724C4F0-8A3A-4310-984A-2C043D3D00C7}"/>
          </ac:picMkLst>
        </pc:picChg>
      </pc:sldChg>
      <pc:sldChg chg="addSp delSp modSp add del">
        <pc:chgData name="Bob Larson" userId="bd32c595-c6ac-42c0-bb89-944ad9c1ebd3" providerId="ADAL" clId="{89133380-1E8F-4310-89A1-6005A5BE9DFC}" dt="2017-11-09T08:20:36.268" v="1301" actId="2696"/>
        <pc:sldMkLst>
          <pc:docMk/>
          <pc:sldMk cId="3172442382" sldId="280"/>
        </pc:sldMkLst>
        <pc:spChg chg="mod">
          <ac:chgData name="Bob Larson" userId="bd32c595-c6ac-42c0-bb89-944ad9c1ebd3" providerId="ADAL" clId="{89133380-1E8F-4310-89A1-6005A5BE9DFC}" dt="2017-11-09T06:33:21.035" v="195" actId="20577"/>
          <ac:spMkLst>
            <pc:docMk/>
            <pc:sldMk cId="3172442382" sldId="280"/>
            <ac:spMk id="2" creationId="{6A6F3E87-A38D-4D56-8A68-2F1C27A96A3D}"/>
          </ac:spMkLst>
        </pc:spChg>
        <pc:spChg chg="add del">
          <ac:chgData name="Bob Larson" userId="bd32c595-c6ac-42c0-bb89-944ad9c1ebd3" providerId="ADAL" clId="{89133380-1E8F-4310-89A1-6005A5BE9DFC}" dt="2017-11-09T06:32:55.033" v="188" actId="478"/>
          <ac:spMkLst>
            <pc:docMk/>
            <pc:sldMk cId="3172442382" sldId="280"/>
            <ac:spMk id="4" creationId="{9417E026-9021-43B3-B046-0A8570504D16}"/>
          </ac:spMkLst>
        </pc:spChg>
        <pc:spChg chg="add del">
          <ac:chgData name="Bob Larson" userId="bd32c595-c6ac-42c0-bb89-944ad9c1ebd3" providerId="ADAL" clId="{89133380-1E8F-4310-89A1-6005A5BE9DFC}" dt="2017-11-09T06:32:52.730" v="187" actId="478"/>
          <ac:spMkLst>
            <pc:docMk/>
            <pc:sldMk cId="3172442382" sldId="280"/>
            <ac:spMk id="5" creationId="{616D6C5C-0259-42C6-B312-7EEC7900051E}"/>
          </ac:spMkLst>
        </pc:spChg>
        <pc:picChg chg="add mod">
          <ac:chgData name="Bob Larson" userId="bd32c595-c6ac-42c0-bb89-944ad9c1ebd3" providerId="ADAL" clId="{89133380-1E8F-4310-89A1-6005A5BE9DFC}" dt="2017-11-09T08:14:03.921" v="1147" actId="1076"/>
          <ac:picMkLst>
            <pc:docMk/>
            <pc:sldMk cId="3172442382" sldId="280"/>
            <ac:picMk id="12294" creationId="{8A4EBF8A-D588-48DE-BCB9-9D9DF2DF2DF3}"/>
          </ac:picMkLst>
        </pc:picChg>
      </pc:sldChg>
      <pc:sldChg chg="addSp modSp add ord modTransition">
        <pc:chgData name="Bob Larson" userId="bd32c595-c6ac-42c0-bb89-944ad9c1ebd3" providerId="ADAL" clId="{89133380-1E8F-4310-89A1-6005A5BE9DFC}" dt="2017-11-09T10:33:05.618" v="2961" actId="1076"/>
        <pc:sldMkLst>
          <pc:docMk/>
          <pc:sldMk cId="4127263843" sldId="281"/>
        </pc:sldMkLst>
        <pc:spChg chg="mod">
          <ac:chgData name="Bob Larson" userId="bd32c595-c6ac-42c0-bb89-944ad9c1ebd3" providerId="ADAL" clId="{89133380-1E8F-4310-89A1-6005A5BE9DFC}" dt="2017-11-09T10:31:53.307" v="2897" actId="14100"/>
          <ac:spMkLst>
            <pc:docMk/>
            <pc:sldMk cId="4127263843" sldId="281"/>
            <ac:spMk id="2" creationId="{4D403FE3-04F2-4C77-86C2-4591351CCBC3}"/>
          </ac:spMkLst>
        </pc:spChg>
        <pc:spChg chg="add mod">
          <ac:chgData name="Bob Larson" userId="bd32c595-c6ac-42c0-bb89-944ad9c1ebd3" providerId="ADAL" clId="{89133380-1E8F-4310-89A1-6005A5BE9DFC}" dt="2017-11-09T10:33:05.618" v="2961" actId="1076"/>
          <ac:spMkLst>
            <pc:docMk/>
            <pc:sldMk cId="4127263843" sldId="281"/>
            <ac:spMk id="4" creationId="{789FBBA7-9A0D-4573-9744-7A6C327A5694}"/>
          </ac:spMkLst>
        </pc:spChg>
        <pc:picChg chg="add mod modCrop">
          <ac:chgData name="Bob Larson" userId="bd32c595-c6ac-42c0-bb89-944ad9c1ebd3" providerId="ADAL" clId="{89133380-1E8F-4310-89A1-6005A5BE9DFC}" dt="2017-11-09T08:11:37.460" v="1135" actId="732"/>
          <ac:picMkLst>
            <pc:docMk/>
            <pc:sldMk cId="4127263843" sldId="281"/>
            <ac:picMk id="5" creationId="{6D7BD491-713E-4E76-B22D-F3A038585AC8}"/>
          </ac:picMkLst>
        </pc:picChg>
        <pc:picChg chg="add mod ord">
          <ac:chgData name="Bob Larson" userId="bd32c595-c6ac-42c0-bb89-944ad9c1ebd3" providerId="ADAL" clId="{89133380-1E8F-4310-89A1-6005A5BE9DFC}" dt="2017-11-09T08:10:34.225" v="1118" actId="167"/>
          <ac:picMkLst>
            <pc:docMk/>
            <pc:sldMk cId="4127263843" sldId="281"/>
            <ac:picMk id="13314" creationId="{46E7AD71-F7BF-409D-A4BA-39C5FEBEB725}"/>
          </ac:picMkLst>
        </pc:picChg>
      </pc:sldChg>
      <pc:sldChg chg="addSp modSp add del ord">
        <pc:chgData name="Bob Larson" userId="bd32c595-c6ac-42c0-bb89-944ad9c1ebd3" providerId="ADAL" clId="{89133380-1E8F-4310-89A1-6005A5BE9DFC}" dt="2017-11-09T08:20:36.284" v="1304" actId="2696"/>
        <pc:sldMkLst>
          <pc:docMk/>
          <pc:sldMk cId="855727750" sldId="282"/>
        </pc:sldMkLst>
        <pc:spChg chg="mod">
          <ac:chgData name="Bob Larson" userId="bd32c595-c6ac-42c0-bb89-944ad9c1ebd3" providerId="ADAL" clId="{89133380-1E8F-4310-89A1-6005A5BE9DFC}" dt="2017-11-09T06:43:08.999" v="219" actId="2696"/>
          <ac:spMkLst>
            <pc:docMk/>
            <pc:sldMk cId="855727750" sldId="282"/>
            <ac:spMk id="2" creationId="{02901B3F-2B37-4F7B-BF6A-04BBF4A040E9}"/>
          </ac:spMkLst>
        </pc:spChg>
        <pc:picChg chg="add mod">
          <ac:chgData name="Bob Larson" userId="bd32c595-c6ac-42c0-bb89-944ad9c1ebd3" providerId="ADAL" clId="{89133380-1E8F-4310-89A1-6005A5BE9DFC}" dt="2017-11-09T06:42:43.241" v="215" actId="1076"/>
          <ac:picMkLst>
            <pc:docMk/>
            <pc:sldMk cId="855727750" sldId="282"/>
            <ac:picMk id="14338" creationId="{36FA961E-324A-4D61-8A30-A51B7C4901B6}"/>
          </ac:picMkLst>
        </pc:picChg>
      </pc:sldChg>
      <pc:sldChg chg="addSp add del">
        <pc:chgData name="Bob Larson" userId="bd32c595-c6ac-42c0-bb89-944ad9c1ebd3" providerId="ADAL" clId="{89133380-1E8F-4310-89A1-6005A5BE9DFC}" dt="2017-11-09T08:20:36.268" v="1302" actId="2696"/>
        <pc:sldMkLst>
          <pc:docMk/>
          <pc:sldMk cId="1095954394" sldId="283"/>
        </pc:sldMkLst>
        <pc:picChg chg="add">
          <ac:chgData name="Bob Larson" userId="bd32c595-c6ac-42c0-bb89-944ad9c1ebd3" providerId="ADAL" clId="{89133380-1E8F-4310-89A1-6005A5BE9DFC}" dt="2017-11-09T06:44:27.095" v="224" actId="2696"/>
          <ac:picMkLst>
            <pc:docMk/>
            <pc:sldMk cId="1095954394" sldId="283"/>
            <ac:picMk id="15362" creationId="{DF96D526-0BCE-469D-9B36-447EA6D17E79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1669924297" sldId="284"/>
        </pc:sldMkLst>
        <pc:spChg chg="mod">
          <ac:chgData name="Bob Larson" userId="bd32c595-c6ac-42c0-bb89-944ad9c1ebd3" providerId="ADAL" clId="{89133380-1E8F-4310-89A1-6005A5BE9DFC}" dt="2017-11-09T09:22:33.309" v="1730" actId="20577"/>
          <ac:spMkLst>
            <pc:docMk/>
            <pc:sldMk cId="1669924297" sldId="284"/>
            <ac:spMk id="2" creationId="{CD472F76-2664-41ED-BF7A-4E8F24A441B8}"/>
          </ac:spMkLst>
        </pc:spChg>
        <pc:spChg chg="add mod">
          <ac:chgData name="Bob Larson" userId="bd32c595-c6ac-42c0-bb89-944ad9c1ebd3" providerId="ADAL" clId="{89133380-1E8F-4310-89A1-6005A5BE9DFC}" dt="2017-11-09T09:23:17.394" v="1782"/>
          <ac:spMkLst>
            <pc:docMk/>
            <pc:sldMk cId="1669924297" sldId="284"/>
            <ac:spMk id="4" creationId="{A2AA3621-023A-49E7-AD5A-E4213398B54C}"/>
          </ac:spMkLst>
        </pc:spChg>
        <pc:spChg chg="add mod">
          <ac:chgData name="Bob Larson" userId="bd32c595-c6ac-42c0-bb89-944ad9c1ebd3" providerId="ADAL" clId="{89133380-1E8F-4310-89A1-6005A5BE9DFC}" dt="2017-11-09T09:23:44.902" v="1816" actId="20577"/>
          <ac:spMkLst>
            <pc:docMk/>
            <pc:sldMk cId="1669924297" sldId="284"/>
            <ac:spMk id="11" creationId="{AF3CD72F-F7DD-48C6-932F-660F2CABB604}"/>
          </ac:spMkLst>
        </pc:spChg>
        <pc:spChg chg="add mod">
          <ac:chgData name="Bob Larson" userId="bd32c595-c6ac-42c0-bb89-944ad9c1ebd3" providerId="ADAL" clId="{89133380-1E8F-4310-89A1-6005A5BE9DFC}" dt="2017-11-09T09:30:19.551" v="2020" actId="20577"/>
          <ac:spMkLst>
            <pc:docMk/>
            <pc:sldMk cId="1669924297" sldId="284"/>
            <ac:spMk id="16" creationId="{8E637B42-4B82-4DDC-AF29-07FBE1B716F3}"/>
          </ac:spMkLst>
        </pc:spChg>
        <pc:spChg chg="add mod">
          <ac:chgData name="Bob Larson" userId="bd32c595-c6ac-42c0-bb89-944ad9c1ebd3" providerId="ADAL" clId="{89133380-1E8F-4310-89A1-6005A5BE9DFC}" dt="2017-11-09T09:26:52.931" v="1877" actId="1076"/>
          <ac:spMkLst>
            <pc:docMk/>
            <pc:sldMk cId="1669924297" sldId="284"/>
            <ac:spMk id="19" creationId="{EB317A38-DC74-4B08-8C36-EA06F9FFCFA9}"/>
          </ac:spMkLst>
        </pc:spChg>
        <pc:grpChg chg="add mod">
          <ac:chgData name="Bob Larson" userId="bd32c595-c6ac-42c0-bb89-944ad9c1ebd3" providerId="ADAL" clId="{89133380-1E8F-4310-89A1-6005A5BE9DFC}" dt="2017-11-09T09:20:42.501" v="1677" actId="1076"/>
          <ac:grpSpMkLst>
            <pc:docMk/>
            <pc:sldMk cId="1669924297" sldId="284"/>
            <ac:grpSpMk id="7" creationId="{1AB2B0F1-0B2A-4E2C-9C8F-7BAFF881F68A}"/>
          </ac:grpSpMkLst>
        </pc:grpChg>
        <pc:picChg chg="add del mod">
          <ac:chgData name="Bob Larson" userId="bd32c595-c6ac-42c0-bb89-944ad9c1ebd3" providerId="ADAL" clId="{89133380-1E8F-4310-89A1-6005A5BE9DFC}" dt="2017-11-09T08:21:22.947" v="1308" actId="478"/>
          <ac:picMkLst>
            <pc:docMk/>
            <pc:sldMk cId="1669924297" sldId="284"/>
            <ac:picMk id="16386" creationId="{3D407750-6EC8-43E3-8AD4-87B7706C96A7}"/>
          </ac:picMkLst>
        </pc:picChg>
        <pc:picChg chg="add mod modCrop">
          <ac:chgData name="Bob Larson" userId="bd32c595-c6ac-42c0-bb89-944ad9c1ebd3" providerId="ADAL" clId="{89133380-1E8F-4310-89A1-6005A5BE9DFC}" dt="2017-11-09T09:21:02.464" v="1685" actId="732"/>
          <ac:picMkLst>
            <pc:docMk/>
            <pc:sldMk cId="1669924297" sldId="284"/>
            <ac:picMk id="16388" creationId="{661B7390-5948-406A-9D40-F2261A7D8AFB}"/>
          </ac:picMkLst>
        </pc:picChg>
        <pc:picChg chg="add mod ord modCrop">
          <ac:chgData name="Bob Larson" userId="bd32c595-c6ac-42c0-bb89-944ad9c1ebd3" providerId="ADAL" clId="{89133380-1E8F-4310-89A1-6005A5BE9DFC}" dt="2017-11-09T09:22:09.277" v="1706" actId="14100"/>
          <ac:picMkLst>
            <pc:docMk/>
            <pc:sldMk cId="1669924297" sldId="284"/>
            <ac:picMk id="16390" creationId="{85EF953C-A139-424F-B704-2CCA5F8A9EBA}"/>
          </ac:picMkLst>
        </pc:picChg>
        <pc:cxnChg chg="add mod">
          <ac:chgData name="Bob Larson" userId="bd32c595-c6ac-42c0-bb89-944ad9c1ebd3" providerId="ADAL" clId="{89133380-1E8F-4310-89A1-6005A5BE9DFC}" dt="2017-11-09T09:25:09.990" v="1840" actId="14100"/>
          <ac:cxnSpMkLst>
            <pc:docMk/>
            <pc:sldMk cId="1669924297" sldId="284"/>
            <ac:cxnSpMk id="6" creationId="{342A04F9-64F8-4898-BE89-9EDD3A131ADF}"/>
          </ac:cxnSpMkLst>
        </pc:cxnChg>
        <pc:cxnChg chg="add mod">
          <ac:chgData name="Bob Larson" userId="bd32c595-c6ac-42c0-bb89-944ad9c1ebd3" providerId="ADAL" clId="{89133380-1E8F-4310-89A1-6005A5BE9DFC}" dt="2017-11-09T09:25:14.403" v="1844" actId="14100"/>
          <ac:cxnSpMkLst>
            <pc:docMk/>
            <pc:sldMk cId="1669924297" sldId="284"/>
            <ac:cxnSpMk id="15" creationId="{D5A1DB92-AC98-4A6A-BA28-92108346F79D}"/>
          </ac:cxnSpMkLst>
        </pc:cxnChg>
      </pc:sldChg>
      <pc:sldChg chg="addSp modSp add ord modTransition">
        <pc:chgData name="Bob Larson" userId="bd32c595-c6ac-42c0-bb89-944ad9c1ebd3" providerId="ADAL" clId="{89133380-1E8F-4310-89A1-6005A5BE9DFC}" dt="2017-11-09T10:22:24.643" v="2816"/>
        <pc:sldMkLst>
          <pc:docMk/>
          <pc:sldMk cId="1849642209" sldId="285"/>
        </pc:sldMkLst>
        <pc:spChg chg="mod">
          <ac:chgData name="Bob Larson" userId="bd32c595-c6ac-42c0-bb89-944ad9c1ebd3" providerId="ADAL" clId="{89133380-1E8F-4310-89A1-6005A5BE9DFC}" dt="2017-11-09T07:55:07.373" v="921" actId="20577"/>
          <ac:spMkLst>
            <pc:docMk/>
            <pc:sldMk cId="1849642209" sldId="285"/>
            <ac:spMk id="2" creationId="{14684A9A-5D1F-4FCB-AA63-71518E21670F}"/>
          </ac:spMkLst>
        </pc:spChg>
        <pc:spChg chg="add mod">
          <ac:chgData name="Bob Larson" userId="bd32c595-c6ac-42c0-bb89-944ad9c1ebd3" providerId="ADAL" clId="{89133380-1E8F-4310-89A1-6005A5BE9DFC}" dt="2017-11-09T07:59:27.798" v="959" actId="20577"/>
          <ac:spMkLst>
            <pc:docMk/>
            <pc:sldMk cId="1849642209" sldId="285"/>
            <ac:spMk id="4" creationId="{3EDE7EFB-F45D-476D-BDFB-92DBD1C8B9F6}"/>
          </ac:spMkLst>
        </pc:spChg>
        <pc:picChg chg="add mod">
          <ac:chgData name="Bob Larson" userId="bd32c595-c6ac-42c0-bb89-944ad9c1ebd3" providerId="ADAL" clId="{89133380-1E8F-4310-89A1-6005A5BE9DFC}" dt="2017-11-09T07:58:21.360" v="950" actId="1076"/>
          <ac:picMkLst>
            <pc:docMk/>
            <pc:sldMk cId="1849642209" sldId="285"/>
            <ac:picMk id="17410" creationId="{BD3B19BC-7285-452A-B93C-836B5BA77DB7}"/>
          </ac:picMkLst>
        </pc:picChg>
      </pc:sldChg>
      <pc:sldChg chg="addSp delSp modSp add del ord">
        <pc:chgData name="Bob Larson" userId="bd32c595-c6ac-42c0-bb89-944ad9c1ebd3" providerId="ADAL" clId="{89133380-1E8F-4310-89A1-6005A5BE9DFC}" dt="2017-11-09T08:00:39.290" v="963" actId="2696"/>
        <pc:sldMkLst>
          <pc:docMk/>
          <pc:sldMk cId="964910083" sldId="286"/>
        </pc:sldMkLst>
        <pc:spChg chg="del">
          <ac:chgData name="Bob Larson" userId="bd32c595-c6ac-42c0-bb89-944ad9c1ebd3" providerId="ADAL" clId="{89133380-1E8F-4310-89A1-6005A5BE9DFC}" dt="2017-11-09T06:49:57.784" v="241" actId="2696"/>
          <ac:spMkLst>
            <pc:docMk/>
            <pc:sldMk cId="964910083" sldId="286"/>
            <ac:spMk id="2" creationId="{E0D01552-2858-492F-865B-C8BD6A2934A1}"/>
          </ac:spMkLst>
        </pc:spChg>
        <pc:spChg chg="add mod">
          <ac:chgData name="Bob Larson" userId="bd32c595-c6ac-42c0-bb89-944ad9c1ebd3" providerId="ADAL" clId="{89133380-1E8F-4310-89A1-6005A5BE9DFC}" dt="2017-11-09T06:49:57.784" v="241" actId="2696"/>
          <ac:spMkLst>
            <pc:docMk/>
            <pc:sldMk cId="964910083" sldId="286"/>
            <ac:spMk id="4" creationId="{1E65B989-79F0-4D72-83B8-B03D33B8606C}"/>
          </ac:spMkLst>
        </pc:spChg>
        <pc:spChg chg="add mod">
          <ac:chgData name="Bob Larson" userId="bd32c595-c6ac-42c0-bb89-944ad9c1ebd3" providerId="ADAL" clId="{89133380-1E8F-4310-89A1-6005A5BE9DFC}" dt="2017-11-09T06:50:06.014" v="251" actId="404"/>
          <ac:spMkLst>
            <pc:docMk/>
            <pc:sldMk cId="964910083" sldId="286"/>
            <ac:spMk id="5" creationId="{F4C148BA-B578-4C68-A3C0-5FFAD4D5D31C}"/>
          </ac:spMkLst>
        </pc:spChg>
      </pc:sldChg>
      <pc:sldChg chg="addSp delSp modSp add modTransition">
        <pc:chgData name="Bob Larson" userId="bd32c595-c6ac-42c0-bb89-944ad9c1ebd3" providerId="ADAL" clId="{89133380-1E8F-4310-89A1-6005A5BE9DFC}" dt="2017-11-09T10:23:27.679" v="2832" actId="1076"/>
        <pc:sldMkLst>
          <pc:docMk/>
          <pc:sldMk cId="2652208656" sldId="287"/>
        </pc:sldMkLst>
        <pc:spChg chg="del">
          <ac:chgData name="Bob Larson" userId="bd32c595-c6ac-42c0-bb89-944ad9c1ebd3" providerId="ADAL" clId="{89133380-1E8F-4310-89A1-6005A5BE9DFC}" dt="2017-11-09T06:58:14.286" v="256" actId="1076"/>
          <ac:spMkLst>
            <pc:docMk/>
            <pc:sldMk cId="2652208656" sldId="287"/>
            <ac:spMk id="2" creationId="{9FA82BBA-439A-499A-8B91-E056A38F997A}"/>
          </ac:spMkLst>
        </pc:spChg>
        <pc:spChg chg="del">
          <ac:chgData name="Bob Larson" userId="bd32c595-c6ac-42c0-bb89-944ad9c1ebd3" providerId="ADAL" clId="{89133380-1E8F-4310-89A1-6005A5BE9DFC}" dt="2017-11-09T06:58:14.286" v="256" actId="1076"/>
          <ac:spMkLst>
            <pc:docMk/>
            <pc:sldMk cId="2652208656" sldId="287"/>
            <ac:spMk id="3" creationId="{D77DF1D9-781F-4DCC-A730-EB84A105C5E8}"/>
          </ac:spMkLst>
        </pc:spChg>
        <pc:spChg chg="add mod">
          <ac:chgData name="Bob Larson" userId="bd32c595-c6ac-42c0-bb89-944ad9c1ebd3" providerId="ADAL" clId="{89133380-1E8F-4310-89A1-6005A5BE9DFC}" dt="2017-11-09T10:23:27.679" v="2832" actId="1076"/>
          <ac:spMkLst>
            <pc:docMk/>
            <pc:sldMk cId="2652208656" sldId="287"/>
            <ac:spMk id="5" creationId="{5A863E60-3806-430F-A9B7-9FF14375106A}"/>
          </ac:spMkLst>
        </pc:spChg>
        <pc:spChg chg="del mod topLvl">
          <ac:chgData name="Bob Larson" userId="bd32c595-c6ac-42c0-bb89-944ad9c1ebd3" providerId="ADAL" clId="{89133380-1E8F-4310-89A1-6005A5BE9DFC}" dt="2017-11-09T06:58:40.075" v="267" actId="478"/>
          <ac:spMkLst>
            <pc:docMk/>
            <pc:sldMk cId="2652208656" sldId="287"/>
            <ac:spMk id="8" creationId="{E8436B09-CEC8-430A-A50F-513B0E0E8049}"/>
          </ac:spMkLst>
        </pc:spChg>
        <pc:spChg chg="mod">
          <ac:chgData name="Bob Larson" userId="bd32c595-c6ac-42c0-bb89-944ad9c1ebd3" providerId="ADAL" clId="{89133380-1E8F-4310-89A1-6005A5BE9DFC}" dt="2017-11-09T06:59:11.311" v="280" actId="1076"/>
          <ac:spMkLst>
            <pc:docMk/>
            <pc:sldMk cId="2652208656" sldId="287"/>
            <ac:spMk id="14" creationId="{507C0038-C554-4454-905C-5ABEC153E73F}"/>
          </ac:spMkLst>
        </pc:spChg>
        <pc:grpChg chg="add del">
          <ac:chgData name="Bob Larson" userId="bd32c595-c6ac-42c0-bb89-944ad9c1ebd3" providerId="ADAL" clId="{89133380-1E8F-4310-89A1-6005A5BE9DFC}" dt="2017-11-09T06:58:22.212" v="261" actId="165"/>
          <ac:grpSpMkLst>
            <pc:docMk/>
            <pc:sldMk cId="2652208656" sldId="287"/>
            <ac:grpSpMk id="6" creationId="{12EA61B6-06CF-4246-AFD7-F2438B60B4C8}"/>
          </ac:grpSpMkLst>
        </pc:grpChg>
        <pc:grpChg chg="mod topLvl">
          <ac:chgData name="Bob Larson" userId="bd32c595-c6ac-42c0-bb89-944ad9c1ebd3" providerId="ADAL" clId="{89133380-1E8F-4310-89A1-6005A5BE9DFC}" dt="2017-11-09T06:58:47.497" v="271" actId="14100"/>
          <ac:grpSpMkLst>
            <pc:docMk/>
            <pc:sldMk cId="2652208656" sldId="287"/>
            <ac:grpSpMk id="7" creationId="{D8748145-A093-4C10-A614-0D53261DC128}"/>
          </ac:grpSpMkLst>
        </pc:grpChg>
        <pc:cxnChg chg="del mod topLvl">
          <ac:chgData name="Bob Larson" userId="bd32c595-c6ac-42c0-bb89-944ad9c1ebd3" providerId="ADAL" clId="{89133380-1E8F-4310-89A1-6005A5BE9DFC}" dt="2017-11-09T06:58:35.314" v="265" actId="478"/>
          <ac:cxnSpMkLst>
            <pc:docMk/>
            <pc:sldMk cId="2652208656" sldId="287"/>
            <ac:cxnSpMk id="9" creationId="{75A8F9ED-30E1-4A29-A51D-98146248E381}"/>
          </ac:cxnSpMkLst>
        </pc:cxnChg>
        <pc:cxnChg chg="del mod topLvl">
          <ac:chgData name="Bob Larson" userId="bd32c595-c6ac-42c0-bb89-944ad9c1ebd3" providerId="ADAL" clId="{89133380-1E8F-4310-89A1-6005A5BE9DFC}" dt="2017-11-09T06:58:35.314" v="265" actId="478"/>
          <ac:cxnSpMkLst>
            <pc:docMk/>
            <pc:sldMk cId="2652208656" sldId="287"/>
            <ac:cxnSpMk id="10" creationId="{C61A788E-F824-4C91-8D82-0BEE612333C9}"/>
          </ac:cxnSpMkLst>
        </pc:cxnChg>
        <pc:cxnChg chg="del mod topLvl">
          <ac:chgData name="Bob Larson" userId="bd32c595-c6ac-42c0-bb89-944ad9c1ebd3" providerId="ADAL" clId="{89133380-1E8F-4310-89A1-6005A5BE9DFC}" dt="2017-11-09T06:58:35.314" v="265" actId="478"/>
          <ac:cxnSpMkLst>
            <pc:docMk/>
            <pc:sldMk cId="2652208656" sldId="287"/>
            <ac:cxnSpMk id="11" creationId="{7F4C803E-DCD6-423C-A407-8A39CA04BE61}"/>
          </ac:cxnSpMkLst>
        </pc:cxnChg>
      </pc:sldChg>
      <pc:sldChg chg="addSp modSp add del">
        <pc:chgData name="Bob Larson" userId="bd32c595-c6ac-42c0-bb89-944ad9c1ebd3" providerId="ADAL" clId="{89133380-1E8F-4310-89A1-6005A5BE9DFC}" dt="2017-11-09T08:20:36.284" v="1303" actId="2696"/>
        <pc:sldMkLst>
          <pc:docMk/>
          <pc:sldMk cId="1758111442" sldId="288"/>
        </pc:sldMkLst>
        <pc:spChg chg="mod">
          <ac:chgData name="Bob Larson" userId="bd32c595-c6ac-42c0-bb89-944ad9c1ebd3" providerId="ADAL" clId="{89133380-1E8F-4310-89A1-6005A5BE9DFC}" dt="2017-11-09T07:09:08.667" v="427" actId="20577"/>
          <ac:spMkLst>
            <pc:docMk/>
            <pc:sldMk cId="1758111442" sldId="288"/>
            <ac:spMk id="2" creationId="{E67192BD-930F-428D-AE81-F3E6866B90BD}"/>
          </ac:spMkLst>
        </pc:spChg>
        <pc:picChg chg="add mod">
          <ac:chgData name="Bob Larson" userId="bd32c595-c6ac-42c0-bb89-944ad9c1ebd3" providerId="ADAL" clId="{89133380-1E8F-4310-89A1-6005A5BE9DFC}" dt="2017-11-09T07:08:24.205" v="417" actId="1076"/>
          <ac:picMkLst>
            <pc:docMk/>
            <pc:sldMk cId="1758111442" sldId="288"/>
            <ac:picMk id="18434" creationId="{DD83E694-F1DA-42EF-9BDE-4681C46BF4EB}"/>
          </ac:picMkLst>
        </pc:picChg>
        <pc:picChg chg="add mod">
          <ac:chgData name="Bob Larson" userId="bd32c595-c6ac-42c0-bb89-944ad9c1ebd3" providerId="ADAL" clId="{89133380-1E8F-4310-89A1-6005A5BE9DFC}" dt="2017-11-09T07:08:33.655" v="422" actId="14100"/>
          <ac:picMkLst>
            <pc:docMk/>
            <pc:sldMk cId="1758111442" sldId="288"/>
            <ac:picMk id="18436" creationId="{98220FA9-FDB0-4477-A7C7-FA8C29C0517F}"/>
          </ac:picMkLst>
        </pc:picChg>
      </pc:sldChg>
      <pc:sldChg chg="addSp modSp add modTransition">
        <pc:chgData name="Bob Larson" userId="bd32c595-c6ac-42c0-bb89-944ad9c1ebd3" providerId="ADAL" clId="{89133380-1E8F-4310-89A1-6005A5BE9DFC}" dt="2017-11-09T10:23:07.351" v="2827" actId="20577"/>
        <pc:sldMkLst>
          <pc:docMk/>
          <pc:sldMk cId="1042799445" sldId="289"/>
        </pc:sldMkLst>
        <pc:spChg chg="mod">
          <ac:chgData name="Bob Larson" userId="bd32c595-c6ac-42c0-bb89-944ad9c1ebd3" providerId="ADAL" clId="{89133380-1E8F-4310-89A1-6005A5BE9DFC}" dt="2017-11-09T10:23:07.351" v="2827" actId="20577"/>
          <ac:spMkLst>
            <pc:docMk/>
            <pc:sldMk cId="1042799445" sldId="289"/>
            <ac:spMk id="2" creationId="{47C9FA27-C8A4-4716-8213-04E66E9D8413}"/>
          </ac:spMkLst>
        </pc:spChg>
        <pc:picChg chg="add mod">
          <ac:chgData name="Bob Larson" userId="bd32c595-c6ac-42c0-bb89-944ad9c1ebd3" providerId="ADAL" clId="{89133380-1E8F-4310-89A1-6005A5BE9DFC}" dt="2017-11-09T07:10:31.157" v="433" actId="14100"/>
          <ac:picMkLst>
            <pc:docMk/>
            <pc:sldMk cId="1042799445" sldId="289"/>
            <ac:picMk id="19458" creationId="{27A033AC-8657-4E4D-9F5D-C21F0A6DDF48}"/>
          </ac:picMkLst>
        </pc:picChg>
      </pc:sldChg>
      <pc:sldChg chg="addSp add del">
        <pc:chgData name="Bob Larson" userId="bd32c595-c6ac-42c0-bb89-944ad9c1ebd3" providerId="ADAL" clId="{89133380-1E8F-4310-89A1-6005A5BE9DFC}" dt="2017-11-09T08:06:15.159" v="1099" actId="2696"/>
        <pc:sldMkLst>
          <pc:docMk/>
          <pc:sldMk cId="2914111519" sldId="290"/>
        </pc:sldMkLst>
        <pc:picChg chg="add">
          <ac:chgData name="Bob Larson" userId="bd32c595-c6ac-42c0-bb89-944ad9c1ebd3" providerId="ADAL" clId="{89133380-1E8F-4310-89A1-6005A5BE9DFC}" dt="2017-11-09T07:13:30.263" v="438" actId="2696"/>
          <ac:picMkLst>
            <pc:docMk/>
            <pc:sldMk cId="2914111519" sldId="290"/>
            <ac:picMk id="20482" creationId="{AA0CC970-F0C5-4137-B982-8ABFD09A5E81}"/>
          </ac:picMkLst>
        </pc:picChg>
      </pc:sldChg>
      <pc:sldChg chg="add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3719048422" sldId="291"/>
        </pc:sldMkLst>
        <pc:spChg chg="mod">
          <ac:chgData name="Bob Larson" userId="bd32c595-c6ac-42c0-bb89-944ad9c1ebd3" providerId="ADAL" clId="{89133380-1E8F-4310-89A1-6005A5BE9DFC}" dt="2017-11-09T08:05:02.902" v="1089" actId="20577"/>
          <ac:spMkLst>
            <pc:docMk/>
            <pc:sldMk cId="3719048422" sldId="291"/>
            <ac:spMk id="2" creationId="{416F3ABF-00D3-47F0-9664-49318BC1F8E1}"/>
          </ac:spMkLst>
        </pc:spChg>
        <pc:picChg chg="add mod">
          <ac:chgData name="Bob Larson" userId="bd32c595-c6ac-42c0-bb89-944ad9c1ebd3" providerId="ADAL" clId="{89133380-1E8F-4310-89A1-6005A5BE9DFC}" dt="2017-11-09T08:04:30.972" v="1043" actId="1076"/>
          <ac:picMkLst>
            <pc:docMk/>
            <pc:sldMk cId="3719048422" sldId="291"/>
            <ac:picMk id="5" creationId="{F048587D-A17C-4944-86AB-54A1095C6FDB}"/>
          </ac:picMkLst>
        </pc:picChg>
        <pc:picChg chg="add mod ord modCrop">
          <ac:chgData name="Bob Larson" userId="bd32c595-c6ac-42c0-bb89-944ad9c1ebd3" providerId="ADAL" clId="{89133380-1E8F-4310-89A1-6005A5BE9DFC}" dt="2017-11-09T08:03:52.868" v="1032" actId="167"/>
          <ac:picMkLst>
            <pc:docMk/>
            <pc:sldMk cId="3719048422" sldId="291"/>
            <ac:picMk id="21506" creationId="{6623B99A-B358-4CA9-BA20-A4138BC04F47}"/>
          </ac:picMkLst>
        </pc:picChg>
      </pc:sldChg>
      <pc:sldChg chg="add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1290699725" sldId="292"/>
        </pc:sldMkLst>
        <pc:spChg chg="mod">
          <ac:chgData name="Bob Larson" userId="bd32c595-c6ac-42c0-bb89-944ad9c1ebd3" providerId="ADAL" clId="{89133380-1E8F-4310-89A1-6005A5BE9DFC}" dt="2017-11-09T08:20:10.398" v="1297" actId="20577"/>
          <ac:spMkLst>
            <pc:docMk/>
            <pc:sldMk cId="1290699725" sldId="292"/>
            <ac:spMk id="2" creationId="{29902169-AA35-46A4-91A8-5DEFBD202232}"/>
          </ac:spMkLst>
        </pc:spChg>
        <pc:spChg chg="add mod">
          <ac:chgData name="Bob Larson" userId="bd32c595-c6ac-42c0-bb89-944ad9c1ebd3" providerId="ADAL" clId="{89133380-1E8F-4310-89A1-6005A5BE9DFC}" dt="2017-11-09T08:22:40.795" v="1312" actId="164"/>
          <ac:spMkLst>
            <pc:docMk/>
            <pc:sldMk cId="1290699725" sldId="292"/>
            <ac:spMk id="7" creationId="{31F7414E-89D1-4DCB-AED2-1457482E382F}"/>
          </ac:spMkLst>
        </pc:spChg>
        <pc:spChg chg="add mod">
          <ac:chgData name="Bob Larson" userId="bd32c595-c6ac-42c0-bb89-944ad9c1ebd3" providerId="ADAL" clId="{89133380-1E8F-4310-89A1-6005A5BE9DFC}" dt="2017-11-09T08:22:56.319" v="1317" actId="164"/>
          <ac:spMkLst>
            <pc:docMk/>
            <pc:sldMk cId="1290699725" sldId="292"/>
            <ac:spMk id="8" creationId="{45F551C6-8182-4328-BF9F-7F1D8447DC96}"/>
          </ac:spMkLst>
        </pc:spChg>
        <pc:spChg chg="add mod">
          <ac:chgData name="Bob Larson" userId="bd32c595-c6ac-42c0-bb89-944ad9c1ebd3" providerId="ADAL" clId="{89133380-1E8F-4310-89A1-6005A5BE9DFC}" dt="2017-11-09T08:22:49.001" v="1313" actId="164"/>
          <ac:spMkLst>
            <pc:docMk/>
            <pc:sldMk cId="1290699725" sldId="292"/>
            <ac:spMk id="9" creationId="{4C4B3E42-1009-43BE-898D-9874E611F49B}"/>
          </ac:spMkLst>
        </pc:spChg>
        <pc:grpChg chg="add mod">
          <ac:chgData name="Bob Larson" userId="bd32c595-c6ac-42c0-bb89-944ad9c1ebd3" providerId="ADAL" clId="{89133380-1E8F-4310-89A1-6005A5BE9DFC}" dt="2017-11-09T08:23:03.360" v="1318" actId="1076"/>
          <ac:grpSpMkLst>
            <pc:docMk/>
            <pc:sldMk cId="1290699725" sldId="292"/>
            <ac:grpSpMk id="10" creationId="{ED4F2BEC-0221-4BB2-B15B-7B099F723E2C}"/>
          </ac:grpSpMkLst>
        </pc:grpChg>
        <pc:grpChg chg="add mod">
          <ac:chgData name="Bob Larson" userId="bd32c595-c6ac-42c0-bb89-944ad9c1ebd3" providerId="ADAL" clId="{89133380-1E8F-4310-89A1-6005A5BE9DFC}" dt="2017-11-09T08:23:14.558" v="1323" actId="14100"/>
          <ac:grpSpMkLst>
            <pc:docMk/>
            <pc:sldMk cId="1290699725" sldId="292"/>
            <ac:grpSpMk id="11" creationId="{7F176D4F-1ACA-4EBB-95B2-E889419DE2FE}"/>
          </ac:grpSpMkLst>
        </pc:grpChg>
        <pc:grpChg chg="add mod">
          <ac:chgData name="Bob Larson" userId="bd32c595-c6ac-42c0-bb89-944ad9c1ebd3" providerId="ADAL" clId="{89133380-1E8F-4310-89A1-6005A5BE9DFC}" dt="2017-11-09T08:23:15.630" v="1324" actId="1076"/>
          <ac:grpSpMkLst>
            <pc:docMk/>
            <pc:sldMk cId="1290699725" sldId="292"/>
            <ac:grpSpMk id="12" creationId="{73F91696-2854-4B41-BF90-9B94D243BE07}"/>
          </ac:grpSpMkLst>
        </pc:grpChg>
        <pc:picChg chg="add mod">
          <ac:chgData name="Bob Larson" userId="bd32c595-c6ac-42c0-bb89-944ad9c1ebd3" providerId="ADAL" clId="{89133380-1E8F-4310-89A1-6005A5BE9DFC}" dt="2017-11-09T08:22:40.795" v="1312" actId="164"/>
          <ac:picMkLst>
            <pc:docMk/>
            <pc:sldMk cId="1290699725" sldId="292"/>
            <ac:picMk id="4" creationId="{6CA1179D-2C56-4519-837C-F4BCABDC0B0C}"/>
          </ac:picMkLst>
        </pc:picChg>
        <pc:picChg chg="add mod modCrop">
          <ac:chgData name="Bob Larson" userId="bd32c595-c6ac-42c0-bb89-944ad9c1ebd3" providerId="ADAL" clId="{89133380-1E8F-4310-89A1-6005A5BE9DFC}" dt="2017-11-09T08:22:56.319" v="1317" actId="164"/>
          <ac:picMkLst>
            <pc:docMk/>
            <pc:sldMk cId="1290699725" sldId="292"/>
            <ac:picMk id="5" creationId="{6BE643AE-5134-4976-BA15-C85F94BE27B3}"/>
          </ac:picMkLst>
        </pc:picChg>
        <pc:picChg chg="add mod">
          <ac:chgData name="Bob Larson" userId="bd32c595-c6ac-42c0-bb89-944ad9c1ebd3" providerId="ADAL" clId="{89133380-1E8F-4310-89A1-6005A5BE9DFC}" dt="2017-11-09T08:22:49.001" v="1313" actId="164"/>
          <ac:picMkLst>
            <pc:docMk/>
            <pc:sldMk cId="1290699725" sldId="292"/>
            <ac:picMk id="6" creationId="{986222B6-DB9A-416B-A613-052165BE388E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3260236313" sldId="293"/>
        </pc:sldMkLst>
        <pc:spChg chg="del">
          <ac:chgData name="Bob Larson" userId="bd32c595-c6ac-42c0-bb89-944ad9c1ebd3" providerId="ADAL" clId="{89133380-1E8F-4310-89A1-6005A5BE9DFC}" dt="2017-11-09T08:26:05.678" v="1332"/>
          <ac:spMkLst>
            <pc:docMk/>
            <pc:sldMk cId="3260236313" sldId="293"/>
            <ac:spMk id="2" creationId="{C1CDF699-00F1-4677-BAD1-2B7F613C8F74}"/>
          </ac:spMkLst>
        </pc:spChg>
        <pc:spChg chg="del">
          <ac:chgData name="Bob Larson" userId="bd32c595-c6ac-42c0-bb89-944ad9c1ebd3" providerId="ADAL" clId="{89133380-1E8F-4310-89A1-6005A5BE9DFC}" dt="2017-11-09T08:26:05.678" v="1332"/>
          <ac:spMkLst>
            <pc:docMk/>
            <pc:sldMk cId="3260236313" sldId="293"/>
            <ac:spMk id="3" creationId="{12B564B0-04D1-4ED3-A0DE-4D71A824E011}"/>
          </ac:spMkLst>
        </pc:spChg>
        <pc:spChg chg="add del mod">
          <ac:chgData name="Bob Larson" userId="bd32c595-c6ac-42c0-bb89-944ad9c1ebd3" providerId="ADAL" clId="{89133380-1E8F-4310-89A1-6005A5BE9DFC}" dt="2017-11-09T09:43:24.027" v="2198"/>
          <ac:spMkLst>
            <pc:docMk/>
            <pc:sldMk cId="3260236313" sldId="293"/>
            <ac:spMk id="5" creationId="{1789DF7D-770C-4B8A-A1D5-DF607D24168E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6" creationId="{4E383021-05F1-4F38-AB2A-3C45F111439E}"/>
          </ac:spMkLst>
        </pc:spChg>
        <pc:spChg chg="mod">
          <ac:chgData name="Bob Larson" userId="bd32c595-c6ac-42c0-bb89-944ad9c1ebd3" providerId="ADAL" clId="{89133380-1E8F-4310-89A1-6005A5BE9DFC}" dt="2017-11-09T09:34:47.663" v="2052" actId="2711"/>
          <ac:spMkLst>
            <pc:docMk/>
            <pc:sldMk cId="3260236313" sldId="293"/>
            <ac:spMk id="9" creationId="{929E239A-7C40-4952-81E4-513862014C96}"/>
          </ac:spMkLst>
        </pc:spChg>
        <pc:spChg chg="mod">
          <ac:chgData name="Bob Larson" userId="bd32c595-c6ac-42c0-bb89-944ad9c1ebd3" providerId="ADAL" clId="{89133380-1E8F-4310-89A1-6005A5BE9DFC}" dt="2017-11-09T09:35:39.204" v="2071" actId="20577"/>
          <ac:spMkLst>
            <pc:docMk/>
            <pc:sldMk cId="3260236313" sldId="293"/>
            <ac:spMk id="12" creationId="{BCB2DF1B-E8FE-4D73-9C06-0AA8F7EB4BEF}"/>
          </ac:spMkLst>
        </pc:spChg>
        <pc:spChg chg="mod">
          <ac:chgData name="Bob Larson" userId="bd32c595-c6ac-42c0-bb89-944ad9c1ebd3" providerId="ADAL" clId="{89133380-1E8F-4310-89A1-6005A5BE9DFC}" dt="2017-11-09T09:35:48.702" v="2081" actId="20577"/>
          <ac:spMkLst>
            <pc:docMk/>
            <pc:sldMk cId="3260236313" sldId="293"/>
            <ac:spMk id="15" creationId="{77C71A86-A5A8-4F8C-BBE1-AE63CD68D1C2}"/>
          </ac:spMkLst>
        </pc:spChg>
        <pc:spChg chg="mod">
          <ac:chgData name="Bob Larson" userId="bd32c595-c6ac-42c0-bb89-944ad9c1ebd3" providerId="ADAL" clId="{89133380-1E8F-4310-89A1-6005A5BE9DFC}" dt="2017-11-09T09:35:59.547" v="2090" actId="20577"/>
          <ac:spMkLst>
            <pc:docMk/>
            <pc:sldMk cId="3260236313" sldId="293"/>
            <ac:spMk id="18" creationId="{FE6D1A12-65EC-4E25-BFAF-B8D12CF584A0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20" creationId="{94A6E5F7-309D-4569-BFA3-C607DF6B8BAB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21" creationId="{F86FEB01-3E27-4899-A434-AB198AB8D77E}"/>
          </ac:spMkLst>
        </pc:spChg>
        <pc:spChg chg="add mod">
          <ac:chgData name="Bob Larson" userId="bd32c595-c6ac-42c0-bb89-944ad9c1ebd3" providerId="ADAL" clId="{89133380-1E8F-4310-89A1-6005A5BE9DFC}" dt="2017-11-09T09:42:47.795" v="2189" actId="164"/>
          <ac:spMkLst>
            <pc:docMk/>
            <pc:sldMk cId="3260236313" sldId="293"/>
            <ac:spMk id="22" creationId="{6925453B-4D68-4EC4-B3FE-53F8E4960AFA}"/>
          </ac:spMkLst>
        </pc:spChg>
        <pc:spChg chg="add mod">
          <ac:chgData name="Bob Larson" userId="bd32c595-c6ac-42c0-bb89-944ad9c1ebd3" providerId="ADAL" clId="{89133380-1E8F-4310-89A1-6005A5BE9DFC}" dt="2017-11-09T09:52:02.073" v="2351" actId="20577"/>
          <ac:spMkLst>
            <pc:docMk/>
            <pc:sldMk cId="3260236313" sldId="293"/>
            <ac:spMk id="22557" creationId="{60A6F84C-8449-49D9-8E67-CA9A46E1598E}"/>
          </ac:spMkLst>
        </pc:spChg>
        <pc:spChg chg="add mod">
          <ac:chgData name="Bob Larson" userId="bd32c595-c6ac-42c0-bb89-944ad9c1ebd3" providerId="ADAL" clId="{89133380-1E8F-4310-89A1-6005A5BE9DFC}" dt="2017-11-09T09:51:22.910" v="2320"/>
          <ac:spMkLst>
            <pc:docMk/>
            <pc:sldMk cId="3260236313" sldId="293"/>
            <ac:spMk id="22558" creationId="{89D53925-D684-4ABE-BBEF-FDC82CF2A77A}"/>
          </ac:spMkLst>
        </pc:s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7" creationId="{168A2155-87FF-4A48-9A9A-7D31D4BE076B}"/>
          </ac:grpSpMkLst>
        </pc:gr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10" creationId="{82D3972E-3D62-4BC2-BAE6-251249C417E1}"/>
          </ac:grpSpMkLst>
        </pc:gr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13" creationId="{79F813AA-8104-446A-A634-5ABCC829A9AE}"/>
          </ac:grpSpMkLst>
        </pc:grpChg>
        <pc:grpChg chg="add mod">
          <ac:chgData name="Bob Larson" userId="bd32c595-c6ac-42c0-bb89-944ad9c1ebd3" providerId="ADAL" clId="{89133380-1E8F-4310-89A1-6005A5BE9DFC}" dt="2017-11-09T09:42:47.795" v="2189" actId="164"/>
          <ac:grpSpMkLst>
            <pc:docMk/>
            <pc:sldMk cId="3260236313" sldId="293"/>
            <ac:grpSpMk id="16" creationId="{1F4677E7-E2A9-4C86-91A3-1E7660BE3E78}"/>
          </ac:grpSpMkLst>
        </pc:grpChg>
        <pc:grpChg chg="add mod">
          <ac:chgData name="Bob Larson" userId="bd32c595-c6ac-42c0-bb89-944ad9c1ebd3" providerId="ADAL" clId="{89133380-1E8F-4310-89A1-6005A5BE9DFC}" dt="2017-11-09T09:43:00.279" v="2193" actId="1076"/>
          <ac:grpSpMkLst>
            <pc:docMk/>
            <pc:sldMk cId="3260236313" sldId="293"/>
            <ac:grpSpMk id="22556" creationId="{B61F43D6-2742-4766-A05A-87B76AEA2C8C}"/>
          </ac:grpSpMkLst>
        </pc:grpChg>
        <pc:picChg chg="add del mod">
          <ac:chgData name="Bob Larson" userId="bd32c595-c6ac-42c0-bb89-944ad9c1ebd3" providerId="ADAL" clId="{89133380-1E8F-4310-89A1-6005A5BE9DFC}" dt="2017-11-09T09:43:05.985" v="2194" actId="478"/>
          <ac:picMkLst>
            <pc:docMk/>
            <pc:sldMk cId="3260236313" sldId="293"/>
            <ac:picMk id="22530" creationId="{6698C1BC-3958-4105-B167-90C8A3C8F906}"/>
          </ac:picMkLst>
        </pc:pic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3" creationId="{F9D47366-82F0-440C-AC82-A39608ABAF34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5" creationId="{DE773A82-9BE6-472E-BD20-8B9E3BD01C61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6" creationId="{06F22BBC-C39D-4503-9B9E-613A5E9DB216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30" creationId="{4C765EFA-D9CA-4219-9A16-ED67C70C8062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28" creationId="{0E9DA19B-5A35-46E6-BB35-59D961D7F3EA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1" creationId="{F04B28E2-2793-4727-BB30-A2ABE9C41E87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3" creationId="{F1AF901D-9935-4368-86D7-F1A7CEE2ACFF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5" creationId="{14FD2214-BD3E-4868-9A2A-5887D02AC293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7" creationId="{86887FDB-7C53-4F23-B858-D70866A1ABA1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39" creationId="{6571A852-BC12-43AD-8CB5-634D184DC700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41" creationId="{DE0187D2-6D8A-4A3E-A2F1-0510C24B6F22}"/>
          </ac:cxnSpMkLst>
        </pc:cxnChg>
        <pc:cxnChg chg="add mod">
          <ac:chgData name="Bob Larson" userId="bd32c595-c6ac-42c0-bb89-944ad9c1ebd3" providerId="ADAL" clId="{89133380-1E8F-4310-89A1-6005A5BE9DFC}" dt="2017-11-09T09:42:47.795" v="2189" actId="164"/>
          <ac:cxnSpMkLst>
            <pc:docMk/>
            <pc:sldMk cId="3260236313" sldId="293"/>
            <ac:cxnSpMk id="22543" creationId="{6C69D838-EFB4-4848-A8B4-8916275E86FD}"/>
          </ac:cxnSpMkLst>
        </pc:cxnChg>
      </pc:sldChg>
      <pc:sldChg chg="addSp delSp modSp add modTransition">
        <pc:chgData name="Bob Larson" userId="bd32c595-c6ac-42c0-bb89-944ad9c1ebd3" providerId="ADAL" clId="{89133380-1E8F-4310-89A1-6005A5BE9DFC}" dt="2017-11-09T10:52:18.498" v="3054" actId="1076"/>
        <pc:sldMkLst>
          <pc:docMk/>
          <pc:sldMk cId="555798206" sldId="294"/>
        </pc:sldMkLst>
        <pc:spChg chg="del">
          <ac:chgData name="Bob Larson" userId="bd32c595-c6ac-42c0-bb89-944ad9c1ebd3" providerId="ADAL" clId="{89133380-1E8F-4310-89A1-6005A5BE9DFC}" dt="2017-11-09T08:48:16.395" v="1348" actId="1076"/>
          <ac:spMkLst>
            <pc:docMk/>
            <pc:sldMk cId="555798206" sldId="294"/>
            <ac:spMk id="2" creationId="{820556E2-00E6-4E92-BEF8-9965124A2118}"/>
          </ac:spMkLst>
        </pc:spChg>
        <pc:spChg chg="add mod">
          <ac:chgData name="Bob Larson" userId="bd32c595-c6ac-42c0-bb89-944ad9c1ebd3" providerId="ADAL" clId="{89133380-1E8F-4310-89A1-6005A5BE9DFC}" dt="2017-11-09T10:34:26.251" v="2974" actId="404"/>
          <ac:spMkLst>
            <pc:docMk/>
            <pc:sldMk cId="555798206" sldId="294"/>
            <ac:spMk id="5" creationId="{5361A3DF-F6F6-494A-AC06-0BB9D3153123}"/>
          </ac:spMkLst>
        </pc:spChg>
        <pc:spChg chg="add mod">
          <ac:chgData name="Bob Larson" userId="bd32c595-c6ac-42c0-bb89-944ad9c1ebd3" providerId="ADAL" clId="{89133380-1E8F-4310-89A1-6005A5BE9DFC}" dt="2017-11-09T08:59:43.599" v="1609" actId="20577"/>
          <ac:spMkLst>
            <pc:docMk/>
            <pc:sldMk cId="555798206" sldId="294"/>
            <ac:spMk id="6" creationId="{B956C860-FF12-42F4-8420-BC94385CA47F}"/>
          </ac:spMkLst>
        </pc:spChg>
        <pc:spChg chg="add mod">
          <ac:chgData name="Bob Larson" userId="bd32c595-c6ac-42c0-bb89-944ad9c1ebd3" providerId="ADAL" clId="{89133380-1E8F-4310-89A1-6005A5BE9DFC}" dt="2017-11-09T10:52:18.498" v="3054" actId="1076"/>
          <ac:spMkLst>
            <pc:docMk/>
            <pc:sldMk cId="555798206" sldId="294"/>
            <ac:spMk id="7" creationId="{E26AFD5F-8E21-4B5A-A17D-ACCA535F611E}"/>
          </ac:spMkLst>
        </pc:spChg>
        <pc:spChg chg="add mod">
          <ac:chgData name="Bob Larson" userId="bd32c595-c6ac-42c0-bb89-944ad9c1ebd3" providerId="ADAL" clId="{89133380-1E8F-4310-89A1-6005A5BE9DFC}" dt="2017-11-09T10:50:51.735" v="2993" actId="1582"/>
          <ac:spMkLst>
            <pc:docMk/>
            <pc:sldMk cId="555798206" sldId="294"/>
            <ac:spMk id="8" creationId="{EF7E65F2-7F55-49E0-A682-29FE8CCA284C}"/>
          </ac:spMkLst>
        </pc:spChg>
        <pc:spChg chg="add mod">
          <ac:chgData name="Bob Larson" userId="bd32c595-c6ac-42c0-bb89-944ad9c1ebd3" providerId="ADAL" clId="{89133380-1E8F-4310-89A1-6005A5BE9DFC}" dt="2017-11-09T10:51:55.766" v="3050" actId="1076"/>
          <ac:spMkLst>
            <pc:docMk/>
            <pc:sldMk cId="555798206" sldId="294"/>
            <ac:spMk id="9" creationId="{D40DD642-C1DA-4392-A8D2-54613F5CEAEE}"/>
          </ac:spMkLst>
        </pc:spChg>
        <pc:picChg chg="add mod">
          <ac:chgData name="Bob Larson" userId="bd32c595-c6ac-42c0-bb89-944ad9c1ebd3" providerId="ADAL" clId="{89133380-1E8F-4310-89A1-6005A5BE9DFC}" dt="2017-11-09T08:50:15.444" v="1364" actId="1076"/>
          <ac:picMkLst>
            <pc:docMk/>
            <pc:sldMk cId="555798206" sldId="294"/>
            <ac:picMk id="4" creationId="{73CCD9A9-F1EE-41F3-81D6-817DFCDA3165}"/>
          </ac:picMkLst>
        </pc:picChg>
      </pc:sldChg>
      <pc:sldChg chg="addSp delSp modSp add modTransition">
        <pc:chgData name="Bob Larson" userId="bd32c595-c6ac-42c0-bb89-944ad9c1ebd3" providerId="ADAL" clId="{89133380-1E8F-4310-89A1-6005A5BE9DFC}" dt="2017-11-09T10:22:24.643" v="2816"/>
        <pc:sldMkLst>
          <pc:docMk/>
          <pc:sldMk cId="2901550365" sldId="295"/>
        </pc:sldMkLst>
        <pc:spChg chg="del">
          <ac:chgData name="Bob Larson" userId="bd32c595-c6ac-42c0-bb89-944ad9c1ebd3" providerId="ADAL" clId="{89133380-1E8F-4310-89A1-6005A5BE9DFC}" dt="2017-11-09T10:00:56.890" v="2370"/>
          <ac:spMkLst>
            <pc:docMk/>
            <pc:sldMk cId="2901550365" sldId="295"/>
            <ac:spMk id="2" creationId="{D811F833-D3C5-4BE2-BB57-A873348F5178}"/>
          </ac:spMkLst>
        </pc:spChg>
        <pc:spChg chg="add mod">
          <ac:chgData name="Bob Larson" userId="bd32c595-c6ac-42c0-bb89-944ad9c1ebd3" providerId="ADAL" clId="{89133380-1E8F-4310-89A1-6005A5BE9DFC}" dt="2017-11-09T10:01:19.982" v="2398" actId="20577"/>
          <ac:spMkLst>
            <pc:docMk/>
            <pc:sldMk cId="2901550365" sldId="295"/>
            <ac:spMk id="4" creationId="{BF2CD17C-395E-4668-BDF3-60D4D73BCA58}"/>
          </ac:spMkLst>
        </pc:spChg>
        <pc:spChg chg="add mod">
          <ac:chgData name="Bob Larson" userId="bd32c595-c6ac-42c0-bb89-944ad9c1ebd3" providerId="ADAL" clId="{89133380-1E8F-4310-89A1-6005A5BE9DFC}" dt="2017-11-09T10:10:43.542" v="2601" actId="20577"/>
          <ac:spMkLst>
            <pc:docMk/>
            <pc:sldMk cId="2901550365" sldId="295"/>
            <ac:spMk id="5" creationId="{13F7D40B-9D30-4C9D-987F-B350B559CEF7}"/>
          </ac:spMkLst>
        </pc:spChg>
      </pc:sldChg>
      <pc:sldChg chg="modSp add modTransition">
        <pc:chgData name="Bob Larson" userId="bd32c595-c6ac-42c0-bb89-944ad9c1ebd3" providerId="ADAL" clId="{89133380-1E8F-4310-89A1-6005A5BE9DFC}" dt="2017-11-09T10:55:49.854" v="3132"/>
        <pc:sldMkLst>
          <pc:docMk/>
          <pc:sldMk cId="49474526" sldId="296"/>
        </pc:sldMkLst>
        <pc:spChg chg="mod">
          <ac:chgData name="Bob Larson" userId="bd32c595-c6ac-42c0-bb89-944ad9c1ebd3" providerId="ADAL" clId="{89133380-1E8F-4310-89A1-6005A5BE9DFC}" dt="2017-11-09T10:11:33.731" v="2610" actId="20577"/>
          <ac:spMkLst>
            <pc:docMk/>
            <pc:sldMk cId="49474526" sldId="296"/>
            <ac:spMk id="2" creationId="{0A5CE05C-50D0-4442-AF0C-0928406C6A25}"/>
          </ac:spMkLst>
        </pc:spChg>
        <pc:spChg chg="mod">
          <ac:chgData name="Bob Larson" userId="bd32c595-c6ac-42c0-bb89-944ad9c1ebd3" providerId="ADAL" clId="{89133380-1E8F-4310-89A1-6005A5BE9DFC}" dt="2017-11-09T10:55:49.854" v="3132"/>
          <ac:spMkLst>
            <pc:docMk/>
            <pc:sldMk cId="49474526" sldId="296"/>
            <ac:spMk id="3" creationId="{6018A026-0587-4EB6-A504-CD6A3A83E525}"/>
          </ac:spMkLst>
        </pc:spChg>
      </pc:sldChg>
      <pc:sldChg chg="modTransition">
        <pc:chgData name="Bob Larson" userId="bd32c595-c6ac-42c0-bb89-944ad9c1ebd3" providerId="ADAL" clId="{89133380-1E8F-4310-89A1-6005A5BE9DFC}" dt="2017-11-13T04:58:25.050" v="3139"/>
        <pc:sldMkLst>
          <pc:docMk/>
          <pc:sldMk cId="3996065140" sldId="303"/>
        </pc:sldMkLst>
      </pc:sldChg>
      <pc:sldMasterChg chg="modSp">
        <pc:chgData name="Bob Larson" userId="bd32c595-c6ac-42c0-bb89-944ad9c1ebd3" providerId="ADAL" clId="{89133380-1E8F-4310-89A1-6005A5BE9DFC}" dt="2017-11-13T04:58:34.364" v="3142"/>
        <pc:sldMasterMkLst>
          <pc:docMk/>
          <pc:sldMasterMk cId="0" sldId="2147483649"/>
        </pc:sldMasterMkLst>
        <pc:spChg chg="mod">
          <ac:chgData name="Bob Larson" userId="bd32c595-c6ac-42c0-bb89-944ad9c1ebd3" providerId="ADAL" clId="{89133380-1E8F-4310-89A1-6005A5BE9DFC}" dt="2017-11-13T04:58:34.364" v="3142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353729EA-9F63-45F0-B402-482B221D2CD0}"/>
    <pc:docChg chg="delSld modSld modMainMaster">
      <pc:chgData name="Bob Larson" userId="bd32c595-c6ac-42c0-bb89-944ad9c1ebd3" providerId="ADAL" clId="{353729EA-9F63-45F0-B402-482B221D2CD0}" dt="2017-11-14T06:39:15.940" v="80"/>
      <pc:docMkLst>
        <pc:docMk/>
      </pc:docMkLst>
      <pc:sldChg chg="modSp">
        <pc:chgData name="Bob Larson" userId="bd32c595-c6ac-42c0-bb89-944ad9c1ebd3" providerId="ADAL" clId="{353729EA-9F63-45F0-B402-482B221D2CD0}" dt="2017-11-14T06:35:21.901" v="0" actId="20577"/>
        <pc:sldMkLst>
          <pc:docMk/>
          <pc:sldMk cId="0" sldId="256"/>
        </pc:sldMkLst>
        <pc:spChg chg="mod">
          <ac:chgData name="Bob Larson" userId="bd32c595-c6ac-42c0-bb89-944ad9c1ebd3" providerId="ADAL" clId="{353729EA-9F63-45F0-B402-482B221D2CD0}" dt="2017-11-14T06:35:21.901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353729EA-9F63-45F0-B402-482B221D2CD0}" dt="2017-11-14T06:36:18.147" v="26" actId="1076"/>
        <pc:sldMkLst>
          <pc:docMk/>
          <pc:sldMk cId="2354969799" sldId="269"/>
        </pc:sldMkLst>
        <pc:picChg chg="mod">
          <ac:chgData name="Bob Larson" userId="bd32c595-c6ac-42c0-bb89-944ad9c1ebd3" providerId="ADAL" clId="{353729EA-9F63-45F0-B402-482B221D2CD0}" dt="2017-11-14T06:36:18.147" v="26" actId="1076"/>
          <ac:picMkLst>
            <pc:docMk/>
            <pc:sldMk cId="2354969799" sldId="269"/>
            <ac:picMk id="4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6:37.980" v="31" actId="14100"/>
        <pc:sldMkLst>
          <pc:docMk/>
          <pc:sldMk cId="3892740325" sldId="271"/>
        </pc:sldMkLst>
        <pc:picChg chg="mod">
          <ac:chgData name="Bob Larson" userId="bd32c595-c6ac-42c0-bb89-944ad9c1ebd3" providerId="ADAL" clId="{353729EA-9F63-45F0-B402-482B221D2CD0}" dt="2017-11-14T06:36:37.980" v="31" actId="14100"/>
          <ac:picMkLst>
            <pc:docMk/>
            <pc:sldMk cId="3892740325" sldId="271"/>
            <ac:picMk id="6" creationId="{00000000-0000-0000-0000-000000000000}"/>
          </ac:picMkLst>
        </pc:picChg>
      </pc:sldChg>
      <pc:sldChg chg="del">
        <pc:chgData name="Bob Larson" userId="bd32c595-c6ac-42c0-bb89-944ad9c1ebd3" providerId="ADAL" clId="{353729EA-9F63-45F0-B402-482B221D2CD0}" dt="2017-11-14T06:37:09.681" v="35" actId="2696"/>
        <pc:sldMkLst>
          <pc:docMk/>
          <pc:sldMk cId="469868415" sldId="273"/>
        </pc:sldMkLst>
      </pc:sldChg>
      <pc:sldChg chg="del">
        <pc:chgData name="Bob Larson" userId="bd32c595-c6ac-42c0-bb89-944ad9c1ebd3" providerId="ADAL" clId="{353729EA-9F63-45F0-B402-482B221D2CD0}" dt="2017-11-14T06:37:09.696" v="36" actId="2696"/>
        <pc:sldMkLst>
          <pc:docMk/>
          <pc:sldMk cId="1560692547" sldId="274"/>
        </pc:sldMkLst>
      </pc:sldChg>
      <pc:sldChg chg="addSp delSp modSp">
        <pc:chgData name="Bob Larson" userId="bd32c595-c6ac-42c0-bb89-944ad9c1ebd3" providerId="ADAL" clId="{353729EA-9F63-45F0-B402-482B221D2CD0}" dt="2017-11-14T06:37:23.562" v="41" actId="404"/>
        <pc:sldMkLst>
          <pc:docMk/>
          <pc:sldMk cId="4007111514" sldId="275"/>
        </pc:sldMkLst>
        <pc:spChg chg="mod">
          <ac:chgData name="Bob Larson" userId="bd32c595-c6ac-42c0-bb89-944ad9c1ebd3" providerId="ADAL" clId="{353729EA-9F63-45F0-B402-482B221D2CD0}" dt="2017-11-14T06:37:23.562" v="41" actId="404"/>
          <ac:spMkLst>
            <pc:docMk/>
            <pc:sldMk cId="4007111514" sldId="275"/>
            <ac:spMk id="4" creationId="{00000000-0000-0000-0000-000000000000}"/>
          </ac:spMkLst>
        </pc:spChg>
        <pc:spChg chg="add del mod">
          <ac:chgData name="Bob Larson" userId="bd32c595-c6ac-42c0-bb89-944ad9c1ebd3" providerId="ADAL" clId="{353729EA-9F63-45F0-B402-482B221D2CD0}" dt="2017-11-14T06:37:16.308" v="37" actId="404"/>
          <ac:spMkLst>
            <pc:docMk/>
            <pc:sldMk cId="4007111514" sldId="275"/>
            <ac:spMk id="5" creationId="{AF0D4669-2AD8-4664-AE13-142002031CCA}"/>
          </ac:spMkLst>
        </pc:spChg>
        <pc:spChg chg="add del mod">
          <ac:chgData name="Bob Larson" userId="bd32c595-c6ac-42c0-bb89-944ad9c1ebd3" providerId="ADAL" clId="{353729EA-9F63-45F0-B402-482B221D2CD0}" dt="2017-11-14T06:37:16.308" v="37" actId="404"/>
          <ac:spMkLst>
            <pc:docMk/>
            <pc:sldMk cId="4007111514" sldId="275"/>
            <ac:spMk id="6" creationId="{4C3D237A-946E-4245-9D97-9BA026FE1E5A}"/>
          </ac:spMkLst>
        </pc:spChg>
        <pc:spChg chg="add del mod">
          <ac:chgData name="Bob Larson" userId="bd32c595-c6ac-42c0-bb89-944ad9c1ebd3" providerId="ADAL" clId="{353729EA-9F63-45F0-B402-482B221D2CD0}" dt="2017-11-14T06:37:16.308" v="37" actId="404"/>
          <ac:spMkLst>
            <pc:docMk/>
            <pc:sldMk cId="4007111514" sldId="275"/>
            <ac:spMk id="7" creationId="{5165A3A5-8EDC-4A8D-8ED4-5A458BBC1EA1}"/>
          </ac:spMkLst>
        </pc:spChg>
      </pc:sldChg>
      <pc:sldChg chg="addSp delSp modSp">
        <pc:chgData name="Bob Larson" userId="bd32c595-c6ac-42c0-bb89-944ad9c1ebd3" providerId="ADAL" clId="{353729EA-9F63-45F0-B402-482B221D2CD0}" dt="2017-11-14T06:38:13.873" v="56" actId="404"/>
        <pc:sldMkLst>
          <pc:docMk/>
          <pc:sldMk cId="758006390" sldId="277"/>
        </pc:sldMkLst>
        <pc:spChg chg="add del mod">
          <ac:chgData name="Bob Larson" userId="bd32c595-c6ac-42c0-bb89-944ad9c1ebd3" providerId="ADAL" clId="{353729EA-9F63-45F0-B402-482B221D2CD0}" dt="2017-11-14T06:37:58.108" v="49" actId="404"/>
          <ac:spMkLst>
            <pc:docMk/>
            <pc:sldMk cId="758006390" sldId="277"/>
            <ac:spMk id="2" creationId="{CDF78C9C-58A6-489D-84DE-68A827A49D85}"/>
          </ac:spMkLst>
        </pc:spChg>
        <pc:spChg chg="add del mod">
          <ac:chgData name="Bob Larson" userId="bd32c595-c6ac-42c0-bb89-944ad9c1ebd3" providerId="ADAL" clId="{353729EA-9F63-45F0-B402-482B221D2CD0}" dt="2017-11-14T06:37:58.108" v="49" actId="404"/>
          <ac:spMkLst>
            <pc:docMk/>
            <pc:sldMk cId="758006390" sldId="277"/>
            <ac:spMk id="3" creationId="{A02AA2B5-6A72-4CBB-96A7-6DC6694AAE8A}"/>
          </ac:spMkLst>
        </pc:spChg>
        <pc:spChg chg="mod">
          <ac:chgData name="Bob Larson" userId="bd32c595-c6ac-42c0-bb89-944ad9c1ebd3" providerId="ADAL" clId="{353729EA-9F63-45F0-B402-482B221D2CD0}" dt="2017-11-14T06:38:13.873" v="56" actId="404"/>
          <ac:spMkLst>
            <pc:docMk/>
            <pc:sldMk cId="758006390" sldId="277"/>
            <ac:spMk id="5" creationId="{00000000-0000-0000-0000-000000000000}"/>
          </ac:spMkLst>
        </pc:spChg>
        <pc:spChg chg="add del mod">
          <ac:chgData name="Bob Larson" userId="bd32c595-c6ac-42c0-bb89-944ad9c1ebd3" providerId="ADAL" clId="{353729EA-9F63-45F0-B402-482B221D2CD0}" dt="2017-11-14T06:37:58.108" v="49" actId="404"/>
          <ac:spMkLst>
            <pc:docMk/>
            <pc:sldMk cId="758006390" sldId="277"/>
            <ac:spMk id="6" creationId="{D7538261-FE3D-437E-ABB3-021CBCE1CA9B}"/>
          </ac:spMkLst>
        </pc:spChg>
        <pc:picChg chg="mod">
          <ac:chgData name="Bob Larson" userId="bd32c595-c6ac-42c0-bb89-944ad9c1ebd3" providerId="ADAL" clId="{353729EA-9F63-45F0-B402-482B221D2CD0}" dt="2017-11-14T06:37:43.654" v="45" actId="1076"/>
          <ac:picMkLst>
            <pc:docMk/>
            <pc:sldMk cId="758006390" sldId="277"/>
            <ac:picMk id="14338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8:25.516" v="60" actId="1076"/>
        <pc:sldMkLst>
          <pc:docMk/>
          <pc:sldMk cId="2365627464" sldId="278"/>
        </pc:sldMkLst>
        <pc:picChg chg="mod">
          <ac:chgData name="Bob Larson" userId="bd32c595-c6ac-42c0-bb89-944ad9c1ebd3" providerId="ADAL" clId="{353729EA-9F63-45F0-B402-482B221D2CD0}" dt="2017-11-14T06:38:25.516" v="60" actId="1076"/>
          <ac:picMkLst>
            <pc:docMk/>
            <pc:sldMk cId="2365627464" sldId="278"/>
            <ac:picMk id="56324" creationId="{00000000-0000-0000-0000-000000000000}"/>
          </ac:picMkLst>
        </pc:picChg>
      </pc:sldChg>
      <pc:sldChg chg="addSp delSp modSp">
        <pc:chgData name="Bob Larson" userId="bd32c595-c6ac-42c0-bb89-944ad9c1ebd3" providerId="ADAL" clId="{353729EA-9F63-45F0-B402-482B221D2CD0}" dt="2017-11-14T06:38:38.436" v="66" actId="404"/>
        <pc:sldMkLst>
          <pc:docMk/>
          <pc:sldMk cId="4228243758" sldId="279"/>
        </pc:sldMkLst>
        <pc:spChg chg="add del mod">
          <ac:chgData name="Bob Larson" userId="bd32c595-c6ac-42c0-bb89-944ad9c1ebd3" providerId="ADAL" clId="{353729EA-9F63-45F0-B402-482B221D2CD0}" dt="2017-11-14T06:38:32.508" v="61" actId="404"/>
          <ac:spMkLst>
            <pc:docMk/>
            <pc:sldMk cId="4228243758" sldId="279"/>
            <ac:spMk id="2" creationId="{3D32E12C-528A-4F1D-A934-F5237CF40DD4}"/>
          </ac:spMkLst>
        </pc:spChg>
        <pc:spChg chg="add del mod">
          <ac:chgData name="Bob Larson" userId="bd32c595-c6ac-42c0-bb89-944ad9c1ebd3" providerId="ADAL" clId="{353729EA-9F63-45F0-B402-482B221D2CD0}" dt="2017-11-14T06:38:32.508" v="61" actId="404"/>
          <ac:spMkLst>
            <pc:docMk/>
            <pc:sldMk cId="4228243758" sldId="279"/>
            <ac:spMk id="3" creationId="{19315F2E-5157-4245-ABE5-BC51FF0F9F4F}"/>
          </ac:spMkLst>
        </pc:spChg>
        <pc:spChg chg="mod">
          <ac:chgData name="Bob Larson" userId="bd32c595-c6ac-42c0-bb89-944ad9c1ebd3" providerId="ADAL" clId="{353729EA-9F63-45F0-B402-482B221D2CD0}" dt="2017-11-14T06:38:38.436" v="66" actId="404"/>
          <ac:spMkLst>
            <pc:docMk/>
            <pc:sldMk cId="4228243758" sldId="279"/>
            <ac:spMk id="5" creationId="{00000000-0000-0000-0000-000000000000}"/>
          </ac:spMkLst>
        </pc:spChg>
        <pc:spChg chg="add del mod">
          <ac:chgData name="Bob Larson" userId="bd32c595-c6ac-42c0-bb89-944ad9c1ebd3" providerId="ADAL" clId="{353729EA-9F63-45F0-B402-482B221D2CD0}" dt="2017-11-14T06:38:32.508" v="61" actId="404"/>
          <ac:spMkLst>
            <pc:docMk/>
            <pc:sldMk cId="4228243758" sldId="279"/>
            <ac:spMk id="7" creationId="{ED3E20E0-8843-4DF5-B9CE-8C04E70A6577}"/>
          </ac:spMkLst>
        </pc:spChg>
      </pc:sldChg>
      <pc:sldChg chg="modSp">
        <pc:chgData name="Bob Larson" userId="bd32c595-c6ac-42c0-bb89-944ad9c1ebd3" providerId="ADAL" clId="{353729EA-9F63-45F0-B402-482B221D2CD0}" dt="2017-11-14T06:38:54.093" v="70" actId="1076"/>
        <pc:sldMkLst>
          <pc:docMk/>
          <pc:sldMk cId="305754072" sldId="281"/>
        </pc:sldMkLst>
        <pc:picChg chg="mod">
          <ac:chgData name="Bob Larson" userId="bd32c595-c6ac-42c0-bb89-944ad9c1ebd3" providerId="ADAL" clId="{353729EA-9F63-45F0-B402-482B221D2CD0}" dt="2017-11-14T06:38:54.093" v="70" actId="1076"/>
          <ac:picMkLst>
            <pc:docMk/>
            <pc:sldMk cId="305754072" sldId="281"/>
            <ac:picMk id="6145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8:58.980" v="71" actId="1076"/>
        <pc:sldMkLst>
          <pc:docMk/>
          <pc:sldMk cId="1897652224" sldId="282"/>
        </pc:sldMkLst>
        <pc:picChg chg="mod">
          <ac:chgData name="Bob Larson" userId="bd32c595-c6ac-42c0-bb89-944ad9c1ebd3" providerId="ADAL" clId="{353729EA-9F63-45F0-B402-482B221D2CD0}" dt="2017-11-14T06:38:58.980" v="71" actId="1076"/>
          <ac:picMkLst>
            <pc:docMk/>
            <pc:sldMk cId="1897652224" sldId="282"/>
            <ac:picMk id="55298" creationId="{00000000-0000-0000-0000-000000000000}"/>
          </ac:picMkLst>
        </pc:picChg>
      </pc:sldChg>
      <pc:sldChg chg="modSp">
        <pc:chgData name="Bob Larson" userId="bd32c595-c6ac-42c0-bb89-944ad9c1ebd3" providerId="ADAL" clId="{353729EA-9F63-45F0-B402-482B221D2CD0}" dt="2017-11-14T06:39:10.665" v="77" actId="14100"/>
        <pc:sldMkLst>
          <pc:docMk/>
          <pc:sldMk cId="1485632130" sldId="283"/>
        </pc:sldMkLst>
        <pc:picChg chg="mod">
          <ac:chgData name="Bob Larson" userId="bd32c595-c6ac-42c0-bb89-944ad9c1ebd3" providerId="ADAL" clId="{353729EA-9F63-45F0-B402-482B221D2CD0}" dt="2017-11-14T06:39:10.665" v="77" actId="14100"/>
          <ac:picMkLst>
            <pc:docMk/>
            <pc:sldMk cId="1485632130" sldId="283"/>
            <ac:picMk id="9218" creationId="{00000000-0000-0000-0000-000000000000}"/>
          </ac:picMkLst>
        </pc:picChg>
      </pc:sldChg>
      <pc:sldChg chg="del">
        <pc:chgData name="Bob Larson" userId="bd32c595-c6ac-42c0-bb89-944ad9c1ebd3" providerId="ADAL" clId="{353729EA-9F63-45F0-B402-482B221D2CD0}" dt="2017-11-14T06:35:28.978" v="1" actId="2696"/>
        <pc:sldMkLst>
          <pc:docMk/>
          <pc:sldMk cId="2495227081" sldId="305"/>
        </pc:sldMkLst>
      </pc:sldChg>
      <pc:sldChg chg="del">
        <pc:chgData name="Bob Larson" userId="bd32c595-c6ac-42c0-bb89-944ad9c1ebd3" providerId="ADAL" clId="{353729EA-9F63-45F0-B402-482B221D2CD0}" dt="2017-11-14T06:35:28.978" v="3" actId="2696"/>
        <pc:sldMkLst>
          <pc:docMk/>
          <pc:sldMk cId="985092710" sldId="306"/>
        </pc:sldMkLst>
      </pc:sldChg>
      <pc:sldChg chg="del">
        <pc:chgData name="Bob Larson" userId="bd32c595-c6ac-42c0-bb89-944ad9c1ebd3" providerId="ADAL" clId="{353729EA-9F63-45F0-B402-482B221D2CD0}" dt="2017-11-14T06:35:28.994" v="4" actId="2696"/>
        <pc:sldMkLst>
          <pc:docMk/>
          <pc:sldMk cId="4273484204" sldId="307"/>
        </pc:sldMkLst>
      </pc:sldChg>
      <pc:sldChg chg="del">
        <pc:chgData name="Bob Larson" userId="bd32c595-c6ac-42c0-bb89-944ad9c1ebd3" providerId="ADAL" clId="{353729EA-9F63-45F0-B402-482B221D2CD0}" dt="2017-11-14T06:35:29.010" v="5" actId="2696"/>
        <pc:sldMkLst>
          <pc:docMk/>
          <pc:sldMk cId="28271877" sldId="308"/>
        </pc:sldMkLst>
      </pc:sldChg>
      <pc:sldChg chg="del">
        <pc:chgData name="Bob Larson" userId="bd32c595-c6ac-42c0-bb89-944ad9c1ebd3" providerId="ADAL" clId="{353729EA-9F63-45F0-B402-482B221D2CD0}" dt="2017-11-14T06:35:29.010" v="6" actId="2696"/>
        <pc:sldMkLst>
          <pc:docMk/>
          <pc:sldMk cId="2808631017" sldId="309"/>
        </pc:sldMkLst>
      </pc:sldChg>
      <pc:sldChg chg="del">
        <pc:chgData name="Bob Larson" userId="bd32c595-c6ac-42c0-bb89-944ad9c1ebd3" providerId="ADAL" clId="{353729EA-9F63-45F0-B402-482B221D2CD0}" dt="2017-11-14T06:35:29.025" v="7" actId="2696"/>
        <pc:sldMkLst>
          <pc:docMk/>
          <pc:sldMk cId="476908285" sldId="310"/>
        </pc:sldMkLst>
      </pc:sldChg>
      <pc:sldChg chg="del">
        <pc:chgData name="Bob Larson" userId="bd32c595-c6ac-42c0-bb89-944ad9c1ebd3" providerId="ADAL" clId="{353729EA-9F63-45F0-B402-482B221D2CD0}" dt="2017-11-14T06:35:29.041" v="8" actId="2696"/>
        <pc:sldMkLst>
          <pc:docMk/>
          <pc:sldMk cId="3626164258" sldId="311"/>
        </pc:sldMkLst>
      </pc:sldChg>
      <pc:sldChg chg="del">
        <pc:chgData name="Bob Larson" userId="bd32c595-c6ac-42c0-bb89-944ad9c1ebd3" providerId="ADAL" clId="{353729EA-9F63-45F0-B402-482B221D2CD0}" dt="2017-11-14T06:35:29.056" v="10" actId="2696"/>
        <pc:sldMkLst>
          <pc:docMk/>
          <pc:sldMk cId="947680081" sldId="312"/>
        </pc:sldMkLst>
      </pc:sldChg>
      <pc:sldChg chg="del">
        <pc:chgData name="Bob Larson" userId="bd32c595-c6ac-42c0-bb89-944ad9c1ebd3" providerId="ADAL" clId="{353729EA-9F63-45F0-B402-482B221D2CD0}" dt="2017-11-14T06:35:29.056" v="11" actId="2696"/>
        <pc:sldMkLst>
          <pc:docMk/>
          <pc:sldMk cId="2729489145" sldId="313"/>
        </pc:sldMkLst>
      </pc:sldChg>
      <pc:sldChg chg="del">
        <pc:chgData name="Bob Larson" userId="bd32c595-c6ac-42c0-bb89-944ad9c1ebd3" providerId="ADAL" clId="{353729EA-9F63-45F0-B402-482B221D2CD0}" dt="2017-11-14T06:35:29.072" v="12" actId="2696"/>
        <pc:sldMkLst>
          <pc:docMk/>
          <pc:sldMk cId="505566208" sldId="314"/>
        </pc:sldMkLst>
      </pc:sldChg>
      <pc:sldChg chg="del">
        <pc:chgData name="Bob Larson" userId="bd32c595-c6ac-42c0-bb89-944ad9c1ebd3" providerId="ADAL" clId="{353729EA-9F63-45F0-B402-482B221D2CD0}" dt="2017-11-14T06:35:29.088" v="13" actId="2696"/>
        <pc:sldMkLst>
          <pc:docMk/>
          <pc:sldMk cId="628433722" sldId="315"/>
        </pc:sldMkLst>
      </pc:sldChg>
      <pc:sldChg chg="del">
        <pc:chgData name="Bob Larson" userId="bd32c595-c6ac-42c0-bb89-944ad9c1ebd3" providerId="ADAL" clId="{353729EA-9F63-45F0-B402-482B221D2CD0}" dt="2017-11-14T06:35:29.103" v="14" actId="2696"/>
        <pc:sldMkLst>
          <pc:docMk/>
          <pc:sldMk cId="2292178375" sldId="316"/>
        </pc:sldMkLst>
      </pc:sldChg>
      <pc:sldChg chg="del">
        <pc:chgData name="Bob Larson" userId="bd32c595-c6ac-42c0-bb89-944ad9c1ebd3" providerId="ADAL" clId="{353729EA-9F63-45F0-B402-482B221D2CD0}" dt="2017-11-14T06:35:29.103" v="15" actId="2696"/>
        <pc:sldMkLst>
          <pc:docMk/>
          <pc:sldMk cId="583053644" sldId="317"/>
        </pc:sldMkLst>
      </pc:sldChg>
      <pc:sldChg chg="del">
        <pc:chgData name="Bob Larson" userId="bd32c595-c6ac-42c0-bb89-944ad9c1ebd3" providerId="ADAL" clId="{353729EA-9F63-45F0-B402-482B221D2CD0}" dt="2017-11-14T06:35:29.119" v="16" actId="2696"/>
        <pc:sldMkLst>
          <pc:docMk/>
          <pc:sldMk cId="3926872071" sldId="318"/>
        </pc:sldMkLst>
      </pc:sldChg>
      <pc:sldChg chg="del">
        <pc:chgData name="Bob Larson" userId="bd32c595-c6ac-42c0-bb89-944ad9c1ebd3" providerId="ADAL" clId="{353729EA-9F63-45F0-B402-482B221D2CD0}" dt="2017-11-14T06:35:29.135" v="17" actId="2696"/>
        <pc:sldMkLst>
          <pc:docMk/>
          <pc:sldMk cId="1524725726" sldId="319"/>
        </pc:sldMkLst>
      </pc:sldChg>
      <pc:sldChg chg="del">
        <pc:chgData name="Bob Larson" userId="bd32c595-c6ac-42c0-bb89-944ad9c1ebd3" providerId="ADAL" clId="{353729EA-9F63-45F0-B402-482B221D2CD0}" dt="2017-11-14T06:35:29.135" v="18" actId="2696"/>
        <pc:sldMkLst>
          <pc:docMk/>
          <pc:sldMk cId="330925856" sldId="320"/>
        </pc:sldMkLst>
      </pc:sldChg>
      <pc:sldChg chg="del">
        <pc:chgData name="Bob Larson" userId="bd32c595-c6ac-42c0-bb89-944ad9c1ebd3" providerId="ADAL" clId="{353729EA-9F63-45F0-B402-482B221D2CD0}" dt="2017-11-14T06:35:29.150" v="19" actId="2696"/>
        <pc:sldMkLst>
          <pc:docMk/>
          <pc:sldMk cId="1623091598" sldId="321"/>
        </pc:sldMkLst>
      </pc:sldChg>
      <pc:sldMasterChg chg="modSp delSldLayout">
        <pc:chgData name="Bob Larson" userId="bd32c595-c6ac-42c0-bb89-944ad9c1ebd3" providerId="ADAL" clId="{353729EA-9F63-45F0-B402-482B221D2CD0}" dt="2017-11-14T06:39:15.940" v="80"/>
        <pc:sldMasterMkLst>
          <pc:docMk/>
          <pc:sldMasterMk cId="0" sldId="2147483649"/>
        </pc:sldMasterMkLst>
        <pc:spChg chg="mod">
          <ac:chgData name="Bob Larson" userId="bd32c595-c6ac-42c0-bb89-944ad9c1ebd3" providerId="ADAL" clId="{353729EA-9F63-45F0-B402-482B221D2CD0}" dt="2017-11-14T06:39:15.940" v="80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353729EA-9F63-45F0-B402-482B221D2CD0}" dt="2017-11-14T06:35:28.978" v="2" actId="2696"/>
          <pc:sldLayoutMkLst>
            <pc:docMk/>
            <pc:sldMasterMk cId="0" sldId="2147483649"/>
            <pc:sldLayoutMk cId="1660038032" sldId="2147483841"/>
          </pc:sldLayoutMkLst>
        </pc:sldLayoutChg>
        <pc:sldLayoutChg chg="del">
          <pc:chgData name="Bob Larson" userId="bd32c595-c6ac-42c0-bb89-944ad9c1ebd3" providerId="ADAL" clId="{353729EA-9F63-45F0-B402-482B221D2CD0}" dt="2017-11-14T06:35:29.041" v="9" actId="2696"/>
          <pc:sldLayoutMkLst>
            <pc:docMk/>
            <pc:sldMasterMk cId="0" sldId="2147483649"/>
            <pc:sldLayoutMk cId="2266472341" sldId="2147483842"/>
          </pc:sldLayoutMkLst>
        </pc:sldLayoutChg>
      </pc:sldMasterChg>
    </pc:docChg>
  </pc:docChgLst>
  <pc:docChgLst>
    <pc:chgData name="Bob Larson" userId="bd32c595-c6ac-42c0-bb89-944ad9c1ebd3" providerId="ADAL" clId="{43BBC198-E719-4D39-8EEC-90691AB25877}"/>
    <pc:docChg chg="addSld delSld modSld modMainMaster">
      <pc:chgData name="Bob Larson" userId="bd32c595-c6ac-42c0-bb89-944ad9c1ebd3" providerId="ADAL" clId="{43BBC198-E719-4D39-8EEC-90691AB25877}" dt="2017-11-14T06:34:02.829" v="122"/>
      <pc:docMkLst>
        <pc:docMk/>
      </pc:docMkLst>
      <pc:sldChg chg="modSp">
        <pc:chgData name="Bob Larson" userId="bd32c595-c6ac-42c0-bb89-944ad9c1ebd3" providerId="ADAL" clId="{43BBC198-E719-4D39-8EEC-90691AB25877}" dt="2017-11-14T06:28:00.202" v="46" actId="404"/>
        <pc:sldMkLst>
          <pc:docMk/>
          <pc:sldMk cId="0" sldId="256"/>
        </pc:sldMkLst>
        <pc:spChg chg="mod">
          <ac:chgData name="Bob Larson" userId="bd32c595-c6ac-42c0-bb89-944ad9c1ebd3" providerId="ADAL" clId="{43BBC198-E719-4D39-8EEC-90691AB25877}" dt="2017-11-14T06:28:00.202" v="46" actId="404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43BBC198-E719-4D39-8EEC-90691AB25877}" dt="2017-11-14T06:27:02.764" v="5" actId="2696"/>
        <pc:sldMkLst>
          <pc:docMk/>
          <pc:sldMk cId="380171368" sldId="268"/>
        </pc:sldMkLst>
      </pc:sldChg>
      <pc:sldChg chg="del">
        <pc:chgData name="Bob Larson" userId="bd32c595-c6ac-42c0-bb89-944ad9c1ebd3" providerId="ADAL" clId="{43BBC198-E719-4D39-8EEC-90691AB25877}" dt="2017-11-14T06:27:02.795" v="17" actId="2696"/>
        <pc:sldMkLst>
          <pc:docMk/>
          <pc:sldMk cId="2524435113" sldId="269"/>
        </pc:sldMkLst>
      </pc:sldChg>
      <pc:sldChg chg="del">
        <pc:chgData name="Bob Larson" userId="bd32c595-c6ac-42c0-bb89-944ad9c1ebd3" providerId="ADAL" clId="{43BBC198-E719-4D39-8EEC-90691AB25877}" dt="2017-11-14T06:27:02.795" v="15" actId="2696"/>
        <pc:sldMkLst>
          <pc:docMk/>
          <pc:sldMk cId="208084461" sldId="270"/>
        </pc:sldMkLst>
      </pc:sldChg>
      <pc:sldChg chg="del">
        <pc:chgData name="Bob Larson" userId="bd32c595-c6ac-42c0-bb89-944ad9c1ebd3" providerId="ADAL" clId="{43BBC198-E719-4D39-8EEC-90691AB25877}" dt="2017-11-14T06:27:02.811" v="23" actId="2696"/>
        <pc:sldMkLst>
          <pc:docMk/>
          <pc:sldMk cId="803551462" sldId="271"/>
        </pc:sldMkLst>
      </pc:sldChg>
      <pc:sldChg chg="del">
        <pc:chgData name="Bob Larson" userId="bd32c595-c6ac-42c0-bb89-944ad9c1ebd3" providerId="ADAL" clId="{43BBC198-E719-4D39-8EEC-90691AB25877}" dt="2017-11-14T06:27:02.780" v="9" actId="2696"/>
        <pc:sldMkLst>
          <pc:docMk/>
          <pc:sldMk cId="3034488298" sldId="275"/>
        </pc:sldMkLst>
      </pc:sldChg>
      <pc:sldChg chg="del">
        <pc:chgData name="Bob Larson" userId="bd32c595-c6ac-42c0-bb89-944ad9c1ebd3" providerId="ADAL" clId="{43BBC198-E719-4D39-8EEC-90691AB25877}" dt="2017-11-14T06:27:02.764" v="7" actId="2696"/>
        <pc:sldMkLst>
          <pc:docMk/>
          <pc:sldMk cId="3526909856" sldId="276"/>
        </pc:sldMkLst>
      </pc:sldChg>
      <pc:sldChg chg="del">
        <pc:chgData name="Bob Larson" userId="bd32c595-c6ac-42c0-bb89-944ad9c1ebd3" providerId="ADAL" clId="{43BBC198-E719-4D39-8EEC-90691AB25877}" dt="2017-11-14T06:27:02.811" v="20" actId="2696"/>
        <pc:sldMkLst>
          <pc:docMk/>
          <pc:sldMk cId="4127263843" sldId="281"/>
        </pc:sldMkLst>
      </pc:sldChg>
      <pc:sldChg chg="del">
        <pc:chgData name="Bob Larson" userId="bd32c595-c6ac-42c0-bb89-944ad9c1ebd3" providerId="ADAL" clId="{43BBC198-E719-4D39-8EEC-90691AB25877}" dt="2017-11-14T06:27:02.811" v="24" actId="2696"/>
        <pc:sldMkLst>
          <pc:docMk/>
          <pc:sldMk cId="1669924297" sldId="284"/>
        </pc:sldMkLst>
      </pc:sldChg>
      <pc:sldChg chg="del">
        <pc:chgData name="Bob Larson" userId="bd32c595-c6ac-42c0-bb89-944ad9c1ebd3" providerId="ADAL" clId="{43BBC198-E719-4D39-8EEC-90691AB25877}" dt="2017-11-14T06:27:02.780" v="10" actId="2696"/>
        <pc:sldMkLst>
          <pc:docMk/>
          <pc:sldMk cId="1849642209" sldId="285"/>
        </pc:sldMkLst>
      </pc:sldChg>
      <pc:sldChg chg="del">
        <pc:chgData name="Bob Larson" userId="bd32c595-c6ac-42c0-bb89-944ad9c1ebd3" providerId="ADAL" clId="{43BBC198-E719-4D39-8EEC-90691AB25877}" dt="2017-11-14T06:27:02.764" v="6" actId="2696"/>
        <pc:sldMkLst>
          <pc:docMk/>
          <pc:sldMk cId="2652208656" sldId="287"/>
        </pc:sldMkLst>
      </pc:sldChg>
      <pc:sldChg chg="del">
        <pc:chgData name="Bob Larson" userId="bd32c595-c6ac-42c0-bb89-944ad9c1ebd3" providerId="ADAL" clId="{43BBC198-E719-4D39-8EEC-90691AB25877}" dt="2017-11-14T06:27:02.764" v="8" actId="2696"/>
        <pc:sldMkLst>
          <pc:docMk/>
          <pc:sldMk cId="1042799445" sldId="289"/>
        </pc:sldMkLst>
      </pc:sldChg>
      <pc:sldChg chg="del">
        <pc:chgData name="Bob Larson" userId="bd32c595-c6ac-42c0-bb89-944ad9c1ebd3" providerId="ADAL" clId="{43BBC198-E719-4D39-8EEC-90691AB25877}" dt="2017-11-14T06:27:02.795" v="18" actId="2696"/>
        <pc:sldMkLst>
          <pc:docMk/>
          <pc:sldMk cId="3719048422" sldId="291"/>
        </pc:sldMkLst>
      </pc:sldChg>
      <pc:sldChg chg="del">
        <pc:chgData name="Bob Larson" userId="bd32c595-c6ac-42c0-bb89-944ad9c1ebd3" providerId="ADAL" clId="{43BBC198-E719-4D39-8EEC-90691AB25877}" dt="2017-11-14T06:27:02.811" v="21" actId="2696"/>
        <pc:sldMkLst>
          <pc:docMk/>
          <pc:sldMk cId="1290699725" sldId="292"/>
        </pc:sldMkLst>
      </pc:sldChg>
      <pc:sldChg chg="del">
        <pc:chgData name="Bob Larson" userId="bd32c595-c6ac-42c0-bb89-944ad9c1ebd3" providerId="ADAL" clId="{43BBC198-E719-4D39-8EEC-90691AB25877}" dt="2017-11-14T06:27:02.795" v="16" actId="2696"/>
        <pc:sldMkLst>
          <pc:docMk/>
          <pc:sldMk cId="3260236313" sldId="293"/>
        </pc:sldMkLst>
      </pc:sldChg>
      <pc:sldChg chg="del">
        <pc:chgData name="Bob Larson" userId="bd32c595-c6ac-42c0-bb89-944ad9c1ebd3" providerId="ADAL" clId="{43BBC198-E719-4D39-8EEC-90691AB25877}" dt="2017-11-14T06:27:02.811" v="22" actId="2696"/>
        <pc:sldMkLst>
          <pc:docMk/>
          <pc:sldMk cId="555798206" sldId="294"/>
        </pc:sldMkLst>
      </pc:sldChg>
      <pc:sldChg chg="del">
        <pc:chgData name="Bob Larson" userId="bd32c595-c6ac-42c0-bb89-944ad9c1ebd3" providerId="ADAL" clId="{43BBC198-E719-4D39-8EEC-90691AB25877}" dt="2017-11-14T06:27:02.811" v="25" actId="2696"/>
        <pc:sldMkLst>
          <pc:docMk/>
          <pc:sldMk cId="2901550365" sldId="295"/>
        </pc:sldMkLst>
      </pc:sldChg>
      <pc:sldChg chg="del">
        <pc:chgData name="Bob Larson" userId="bd32c595-c6ac-42c0-bb89-944ad9c1ebd3" providerId="ADAL" clId="{43BBC198-E719-4D39-8EEC-90691AB25877}" dt="2017-11-14T06:27:02.826" v="27" actId="2696"/>
        <pc:sldMkLst>
          <pc:docMk/>
          <pc:sldMk cId="49474526" sldId="296"/>
        </pc:sldMkLst>
      </pc:sldChg>
      <pc:sldChg chg="del">
        <pc:chgData name="Bob Larson" userId="bd32c595-c6ac-42c0-bb89-944ad9c1ebd3" providerId="ADAL" clId="{43BBC198-E719-4D39-8EEC-90691AB25877}" dt="2017-11-14T06:27:02.795" v="19" actId="2696"/>
        <pc:sldMkLst>
          <pc:docMk/>
          <pc:sldMk cId="1604346767" sldId="297"/>
        </pc:sldMkLst>
      </pc:sldChg>
      <pc:sldChg chg="del">
        <pc:chgData name="Bob Larson" userId="bd32c595-c6ac-42c0-bb89-944ad9c1ebd3" providerId="ADAL" clId="{43BBC198-E719-4D39-8EEC-90691AB25877}" dt="2017-11-14T06:27:02.826" v="26" actId="2696"/>
        <pc:sldMkLst>
          <pc:docMk/>
          <pc:sldMk cId="1100886660" sldId="298"/>
        </pc:sldMkLst>
      </pc:sldChg>
      <pc:sldChg chg="del">
        <pc:chgData name="Bob Larson" userId="bd32c595-c6ac-42c0-bb89-944ad9c1ebd3" providerId="ADAL" clId="{43BBC198-E719-4D39-8EEC-90691AB25877}" dt="2017-11-14T06:27:02.826" v="28" actId="2696"/>
        <pc:sldMkLst>
          <pc:docMk/>
          <pc:sldMk cId="3212887609" sldId="299"/>
        </pc:sldMkLst>
      </pc:sldChg>
      <pc:sldChg chg="del">
        <pc:chgData name="Bob Larson" userId="bd32c595-c6ac-42c0-bb89-944ad9c1ebd3" providerId="ADAL" clId="{43BBC198-E719-4D39-8EEC-90691AB25877}" dt="2017-11-14T06:27:02.780" v="11" actId="2696"/>
        <pc:sldMkLst>
          <pc:docMk/>
          <pc:sldMk cId="121058044" sldId="300"/>
        </pc:sldMkLst>
      </pc:sldChg>
      <pc:sldChg chg="del">
        <pc:chgData name="Bob Larson" userId="bd32c595-c6ac-42c0-bb89-944ad9c1ebd3" providerId="ADAL" clId="{43BBC198-E719-4D39-8EEC-90691AB25877}" dt="2017-11-14T06:27:02.780" v="13" actId="2696"/>
        <pc:sldMkLst>
          <pc:docMk/>
          <pc:sldMk cId="1091253527" sldId="301"/>
        </pc:sldMkLst>
      </pc:sldChg>
      <pc:sldChg chg="del">
        <pc:chgData name="Bob Larson" userId="bd32c595-c6ac-42c0-bb89-944ad9c1ebd3" providerId="ADAL" clId="{43BBC198-E719-4D39-8EEC-90691AB25877}" dt="2017-11-14T06:27:02.795" v="14" actId="2696"/>
        <pc:sldMkLst>
          <pc:docMk/>
          <pc:sldMk cId="3690998526" sldId="302"/>
        </pc:sldMkLst>
      </pc:sldChg>
      <pc:sldChg chg="del">
        <pc:chgData name="Bob Larson" userId="bd32c595-c6ac-42c0-bb89-944ad9c1ebd3" providerId="ADAL" clId="{43BBC198-E719-4D39-8EEC-90691AB25877}" dt="2017-11-14T06:27:02.764" v="4" actId="2696"/>
        <pc:sldMkLst>
          <pc:docMk/>
          <pc:sldMk cId="3996065140" sldId="303"/>
        </pc:sldMkLst>
      </pc:sldChg>
      <pc:sldChg chg="del">
        <pc:chgData name="Bob Larson" userId="bd32c595-c6ac-42c0-bb89-944ad9c1ebd3" providerId="ADAL" clId="{43BBC198-E719-4D39-8EEC-90691AB25877}" dt="2017-11-14T06:27:02.780" v="12" actId="2696"/>
        <pc:sldMkLst>
          <pc:docMk/>
          <pc:sldMk cId="3920168523" sldId="304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2495227081" sldId="305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985092710" sldId="306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4273484204" sldId="307"/>
        </pc:sldMkLst>
      </pc:sldChg>
      <pc:sldChg chg="modSp add">
        <pc:chgData name="Bob Larson" userId="bd32c595-c6ac-42c0-bb89-944ad9c1ebd3" providerId="ADAL" clId="{43BBC198-E719-4D39-8EEC-90691AB25877}" dt="2017-11-14T06:29:43.770" v="51" actId="14100"/>
        <pc:sldMkLst>
          <pc:docMk/>
          <pc:sldMk cId="28271877" sldId="308"/>
        </pc:sldMkLst>
        <pc:grpChg chg="mod">
          <ac:chgData name="Bob Larson" userId="bd32c595-c6ac-42c0-bb89-944ad9c1ebd3" providerId="ADAL" clId="{43BBC198-E719-4D39-8EEC-90691AB25877}" dt="2017-11-14T06:29:43.770" v="51" actId="14100"/>
          <ac:grpSpMkLst>
            <pc:docMk/>
            <pc:sldMk cId="28271877" sldId="308"/>
            <ac:grpSpMk id="52" creationId="{00000000-0000-0000-0000-000000000000}"/>
          </ac:grpSpMkLst>
        </pc:grpChg>
      </pc:sldChg>
      <pc:sldChg chg="modSp add">
        <pc:chgData name="Bob Larson" userId="bd32c595-c6ac-42c0-bb89-944ad9c1ebd3" providerId="ADAL" clId="{43BBC198-E719-4D39-8EEC-90691AB25877}" dt="2017-11-14T06:30:02.581" v="56" actId="14100"/>
        <pc:sldMkLst>
          <pc:docMk/>
          <pc:sldMk cId="2808631017" sldId="309"/>
        </pc:sldMkLst>
        <pc:grpChg chg="mod">
          <ac:chgData name="Bob Larson" userId="bd32c595-c6ac-42c0-bb89-944ad9c1ebd3" providerId="ADAL" clId="{43BBC198-E719-4D39-8EEC-90691AB25877}" dt="2017-11-14T06:30:02.581" v="56" actId="14100"/>
          <ac:grpSpMkLst>
            <pc:docMk/>
            <pc:sldMk cId="2808631017" sldId="309"/>
            <ac:grpSpMk id="9" creationId="{00000000-0000-0000-0000-000000000000}"/>
          </ac:grpSpMkLst>
        </pc:grp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476908285" sldId="310"/>
        </pc:sldMkLst>
      </pc:sldChg>
      <pc:sldChg chg="addSp delSp modSp add">
        <pc:chgData name="Bob Larson" userId="bd32c595-c6ac-42c0-bb89-944ad9c1ebd3" providerId="ADAL" clId="{43BBC198-E719-4D39-8EEC-90691AB25877}" dt="2017-11-14T06:30:25.411" v="60"/>
        <pc:sldMkLst>
          <pc:docMk/>
          <pc:sldMk cId="3626164258" sldId="311"/>
        </pc:sldMkLst>
        <pc:spChg chg="add del mod">
          <ac:chgData name="Bob Larson" userId="bd32c595-c6ac-42c0-bb89-944ad9c1ebd3" providerId="ADAL" clId="{43BBC198-E719-4D39-8EEC-90691AB25877}" dt="2017-11-14T06:30:25.411" v="60"/>
          <ac:spMkLst>
            <pc:docMk/>
            <pc:sldMk cId="3626164258" sldId="311"/>
            <ac:spMk id="4" creationId="{137FA266-694F-40E6-B031-79E58B66DF51}"/>
          </ac:spMkLst>
        </pc:spChg>
        <pc:spChg chg="add del mod">
          <ac:chgData name="Bob Larson" userId="bd32c595-c6ac-42c0-bb89-944ad9c1ebd3" providerId="ADAL" clId="{43BBC198-E719-4D39-8EEC-90691AB25877}" dt="2017-11-14T06:30:25.411" v="60"/>
          <ac:spMkLst>
            <pc:docMk/>
            <pc:sldMk cId="3626164258" sldId="311"/>
            <ac:spMk id="5" creationId="{B9CD8546-3984-4DF0-9A5A-D2C8DAD29AA6}"/>
          </ac:spMkLst>
        </pc:spChg>
      </pc:sldChg>
      <pc:sldChg chg="modSp add">
        <pc:chgData name="Bob Larson" userId="bd32c595-c6ac-42c0-bb89-944ad9c1ebd3" providerId="ADAL" clId="{43BBC198-E719-4D39-8EEC-90691AB25877}" dt="2017-11-14T06:31:38.422" v="84" actId="1076"/>
        <pc:sldMkLst>
          <pc:docMk/>
          <pc:sldMk cId="947680081" sldId="312"/>
        </pc:sldMkLst>
        <pc:spChg chg="mod">
          <ac:chgData name="Bob Larson" userId="bd32c595-c6ac-42c0-bb89-944ad9c1ebd3" providerId="ADAL" clId="{43BBC198-E719-4D39-8EEC-90691AB25877}" dt="2017-11-14T06:31:38.422" v="84" actId="1076"/>
          <ac:spMkLst>
            <pc:docMk/>
            <pc:sldMk cId="947680081" sldId="312"/>
            <ac:spMk id="13315" creationId="{00000000-0000-0000-0000-000000000000}"/>
          </ac:spMkLst>
        </pc:spChg>
      </pc:sldChg>
      <pc:sldChg chg="addSp delSp modSp add">
        <pc:chgData name="Bob Larson" userId="bd32c595-c6ac-42c0-bb89-944ad9c1ebd3" providerId="ADAL" clId="{43BBC198-E719-4D39-8EEC-90691AB25877}" dt="2017-11-14T06:31:54.812" v="89" actId="404"/>
        <pc:sldMkLst>
          <pc:docMk/>
          <pc:sldMk cId="2729489145" sldId="313"/>
        </pc:sldMkLst>
        <pc:spChg chg="add del mod">
          <ac:chgData name="Bob Larson" userId="bd32c595-c6ac-42c0-bb89-944ad9c1ebd3" providerId="ADAL" clId="{43BBC198-E719-4D39-8EEC-90691AB25877}" dt="2017-11-14T06:31:51.772" v="88" actId="404"/>
          <ac:spMkLst>
            <pc:docMk/>
            <pc:sldMk cId="2729489145" sldId="313"/>
            <ac:spMk id="2" creationId="{55994A70-3C3E-4F71-92C5-64588C26FBAD}"/>
          </ac:spMkLst>
        </pc:spChg>
        <pc:spChg chg="add del mod">
          <ac:chgData name="Bob Larson" userId="bd32c595-c6ac-42c0-bb89-944ad9c1ebd3" providerId="ADAL" clId="{43BBC198-E719-4D39-8EEC-90691AB25877}" dt="2017-11-14T06:31:51.772" v="88" actId="404"/>
          <ac:spMkLst>
            <pc:docMk/>
            <pc:sldMk cId="2729489145" sldId="313"/>
            <ac:spMk id="3" creationId="{7C72E027-A83D-410E-A359-5F58C90AD3BB}"/>
          </ac:spMkLst>
        </pc:spChg>
        <pc:spChg chg="add del mod">
          <ac:chgData name="Bob Larson" userId="bd32c595-c6ac-42c0-bb89-944ad9c1ebd3" providerId="ADAL" clId="{43BBC198-E719-4D39-8EEC-90691AB25877}" dt="2017-11-14T06:31:51.772" v="88" actId="404"/>
          <ac:spMkLst>
            <pc:docMk/>
            <pc:sldMk cId="2729489145" sldId="313"/>
            <ac:spMk id="4" creationId="{E70F1187-A67D-4A4E-8B50-4F0B254C14A8}"/>
          </ac:spMkLst>
        </pc:spChg>
        <pc:spChg chg="mod">
          <ac:chgData name="Bob Larson" userId="bd32c595-c6ac-42c0-bb89-944ad9c1ebd3" providerId="ADAL" clId="{43BBC198-E719-4D39-8EEC-90691AB25877}" dt="2017-11-14T06:31:54.812" v="89" actId="404"/>
          <ac:spMkLst>
            <pc:docMk/>
            <pc:sldMk cId="2729489145" sldId="313"/>
            <ac:spMk id="26627" creationId="{00000000-0000-0000-0000-000000000000}"/>
          </ac:spMkLst>
        </pc:sp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505566208" sldId="314"/>
        </pc:sldMkLst>
      </pc:sldChg>
      <pc:sldChg chg="modSp add">
        <pc:chgData name="Bob Larson" userId="bd32c595-c6ac-42c0-bb89-944ad9c1ebd3" providerId="ADAL" clId="{43BBC198-E719-4D39-8EEC-90691AB25877}" dt="2017-11-14T06:32:59.602" v="102" actId="20577"/>
        <pc:sldMkLst>
          <pc:docMk/>
          <pc:sldMk cId="628433722" sldId="315"/>
        </pc:sldMkLst>
        <pc:spChg chg="mod">
          <ac:chgData name="Bob Larson" userId="bd32c595-c6ac-42c0-bb89-944ad9c1ebd3" providerId="ADAL" clId="{43BBC198-E719-4D39-8EEC-90691AB25877}" dt="2017-11-14T06:32:59.602" v="102" actId="20577"/>
          <ac:spMkLst>
            <pc:docMk/>
            <pc:sldMk cId="628433722" sldId="315"/>
            <ac:spMk id="18443" creationId="{00000000-0000-0000-0000-000000000000}"/>
          </ac:spMkLst>
        </pc:spChg>
      </pc:sldChg>
      <pc:sldChg chg="modSp add">
        <pc:chgData name="Bob Larson" userId="bd32c595-c6ac-42c0-bb89-944ad9c1ebd3" providerId="ADAL" clId="{43BBC198-E719-4D39-8EEC-90691AB25877}" dt="2017-11-14T06:33:18.502" v="107" actId="14100"/>
        <pc:sldMkLst>
          <pc:docMk/>
          <pc:sldMk cId="2292178375" sldId="316"/>
        </pc:sldMkLst>
        <pc:picChg chg="mod">
          <ac:chgData name="Bob Larson" userId="bd32c595-c6ac-42c0-bb89-944ad9c1ebd3" providerId="ADAL" clId="{43BBC198-E719-4D39-8EEC-90691AB25877}" dt="2017-11-14T06:33:18.502" v="107" actId="14100"/>
          <ac:picMkLst>
            <pc:docMk/>
            <pc:sldMk cId="2292178375" sldId="316"/>
            <ac:picMk id="12292" creationId="{00000000-0000-0000-0000-000000000000}"/>
          </ac:picMkLst>
        </pc:pic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583053644" sldId="317"/>
        </pc:sldMkLst>
      </pc:sldChg>
      <pc:sldChg chg="modSp add">
        <pc:chgData name="Bob Larson" userId="bd32c595-c6ac-42c0-bb89-944ad9c1ebd3" providerId="ADAL" clId="{43BBC198-E719-4D39-8EEC-90691AB25877}" dt="2017-11-14T06:33:55.993" v="119" actId="404"/>
        <pc:sldMkLst>
          <pc:docMk/>
          <pc:sldMk cId="3926872071" sldId="318"/>
        </pc:sldMkLst>
        <pc:spChg chg="mod">
          <ac:chgData name="Bob Larson" userId="bd32c595-c6ac-42c0-bb89-944ad9c1ebd3" providerId="ADAL" clId="{43BBC198-E719-4D39-8EEC-90691AB25877}" dt="2017-11-14T06:33:55.993" v="119" actId="404"/>
          <ac:spMkLst>
            <pc:docMk/>
            <pc:sldMk cId="3926872071" sldId="318"/>
            <ac:spMk id="14338" creationId="{00000000-0000-0000-0000-000000000000}"/>
          </ac:spMkLst>
        </pc:spChg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1524725726" sldId="319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330925856" sldId="320"/>
        </pc:sldMkLst>
      </pc:sldChg>
      <pc:sldChg chg="add">
        <pc:chgData name="Bob Larson" userId="bd32c595-c6ac-42c0-bb89-944ad9c1ebd3" providerId="ADAL" clId="{43BBC198-E719-4D39-8EEC-90691AB25877}" dt="2017-11-14T06:26:46.625" v="0"/>
        <pc:sldMkLst>
          <pc:docMk/>
          <pc:sldMk cId="1623091598" sldId="321"/>
        </pc:sldMkLst>
      </pc:sldChg>
      <pc:sldMasterChg chg="modSp">
        <pc:chgData name="Bob Larson" userId="bd32c595-c6ac-42c0-bb89-944ad9c1ebd3" providerId="ADAL" clId="{43BBC198-E719-4D39-8EEC-90691AB25877}" dt="2017-11-14T06:34:02.829" v="122"/>
        <pc:sldMasterMkLst>
          <pc:docMk/>
          <pc:sldMasterMk cId="0" sldId="2147483649"/>
        </pc:sldMasterMkLst>
        <pc:spChg chg="mod">
          <ac:chgData name="Bob Larson" userId="bd32c595-c6ac-42c0-bb89-944ad9c1ebd3" providerId="ADAL" clId="{43BBC198-E719-4D39-8EEC-90691AB25877}" dt="2017-11-14T06:34:02.829" v="122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EE635C7C-0A9C-4DC1-B697-CFED8CC869AA}"/>
    <pc:docChg chg="undo custSel addSld delSld modSld sldOrd modMainMaster">
      <pc:chgData name="Bob Larson" userId="bd32c595-c6ac-42c0-bb89-944ad9c1ebd3" providerId="ADAL" clId="{EE635C7C-0A9C-4DC1-B697-CFED8CC869AA}" dt="2017-11-28T08:43:33.416" v="3907"/>
      <pc:docMkLst>
        <pc:docMk/>
      </pc:docMkLst>
      <pc:sldChg chg="modSp modTransition">
        <pc:chgData name="Bob Larson" userId="bd32c595-c6ac-42c0-bb89-944ad9c1ebd3" providerId="ADAL" clId="{EE635C7C-0A9C-4DC1-B697-CFED8CC869AA}" dt="2017-11-28T08:02:48.599" v="3739"/>
        <pc:sldMkLst>
          <pc:docMk/>
          <pc:sldMk cId="0" sldId="256"/>
        </pc:sldMkLst>
        <pc:spChg chg="mod">
          <ac:chgData name="Bob Larson" userId="bd32c595-c6ac-42c0-bb89-944ad9c1ebd3" providerId="ADAL" clId="{EE635C7C-0A9C-4DC1-B697-CFED8CC869AA}" dt="2017-11-28T03:43:58.460" v="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EE635C7C-0A9C-4DC1-B697-CFED8CC869AA}" dt="2017-11-28T08:02:48.599" v="3739"/>
        <pc:sldMkLst>
          <pc:docMk/>
          <pc:sldMk cId="724373203" sldId="266"/>
        </pc:sldMkLst>
      </pc:sldChg>
      <pc:sldChg chg="modSp modTransition">
        <pc:chgData name="Bob Larson" userId="bd32c595-c6ac-42c0-bb89-944ad9c1ebd3" providerId="ADAL" clId="{EE635C7C-0A9C-4DC1-B697-CFED8CC869AA}" dt="2017-11-28T08:02:48.599" v="3739"/>
        <pc:sldMkLst>
          <pc:docMk/>
          <pc:sldMk cId="1470789367" sldId="267"/>
        </pc:sldMkLst>
        <pc:spChg chg="mod">
          <ac:chgData name="Bob Larson" userId="bd32c595-c6ac-42c0-bb89-944ad9c1ebd3" providerId="ADAL" clId="{EE635C7C-0A9C-4DC1-B697-CFED8CC869AA}" dt="2017-11-28T08:02:05.435" v="3735" actId="404"/>
          <ac:spMkLst>
            <pc:docMk/>
            <pc:sldMk cId="1470789367" sldId="267"/>
            <ac:spMk id="5123" creationId="{00000000-0000-0000-0000-000000000000}"/>
          </ac:spMkLst>
        </pc:sp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1325788747" sldId="268"/>
        </pc:sldMkLst>
        <pc:spChg chg="mod">
          <ac:chgData name="Bob Larson" userId="bd32c595-c6ac-42c0-bb89-944ad9c1ebd3" providerId="ADAL" clId="{EE635C7C-0A9C-4DC1-B697-CFED8CC869AA}" dt="2017-11-28T04:48:59.594" v="590" actId="20577"/>
          <ac:spMkLst>
            <pc:docMk/>
            <pc:sldMk cId="1325788747" sldId="268"/>
            <ac:spMk id="2" creationId="{97611D40-5963-4DED-AC43-01CFCE4FEE90}"/>
          </ac:spMkLst>
        </pc:spChg>
        <pc:spChg chg="mod">
          <ac:chgData name="Bob Larson" userId="bd32c595-c6ac-42c0-bb89-944ad9c1ebd3" providerId="ADAL" clId="{EE635C7C-0A9C-4DC1-B697-CFED8CC869AA}" dt="2017-11-28T05:10:12.256" v="1166" actId="313"/>
          <ac:spMkLst>
            <pc:docMk/>
            <pc:sldMk cId="1325788747" sldId="268"/>
            <ac:spMk id="3" creationId="{32034CAC-1CE9-4EEE-A9ED-006848F1A9DE}"/>
          </ac:spMkLst>
        </pc:spChg>
      </pc:sldChg>
      <pc:sldChg chg="del">
        <pc:chgData name="Bob Larson" userId="bd32c595-c6ac-42c0-bb89-944ad9c1ebd3" providerId="ADAL" clId="{EE635C7C-0A9C-4DC1-B697-CFED8CC869AA}" dt="2017-11-28T03:44:11.455" v="5" actId="2696"/>
        <pc:sldMkLst>
          <pc:docMk/>
          <pc:sldMk cId="3349824603" sldId="268"/>
        </pc:sldMkLst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886906985" sldId="269"/>
        </pc:sldMkLst>
        <pc:spChg chg="mod">
          <ac:chgData name="Bob Larson" userId="bd32c595-c6ac-42c0-bb89-944ad9c1ebd3" providerId="ADAL" clId="{EE635C7C-0A9C-4DC1-B697-CFED8CC869AA}" dt="2017-11-28T07:58:10.479" v="3648" actId="20577"/>
          <ac:spMkLst>
            <pc:docMk/>
            <pc:sldMk cId="3886906985" sldId="269"/>
            <ac:spMk id="2" creationId="{E0694EE1-5CDE-43FC-9DD0-A4335812F102}"/>
          </ac:spMkLst>
        </pc:spChg>
        <pc:spChg chg="mod">
          <ac:chgData name="Bob Larson" userId="bd32c595-c6ac-42c0-bb89-944ad9c1ebd3" providerId="ADAL" clId="{EE635C7C-0A9C-4DC1-B697-CFED8CC869AA}" dt="2017-11-28T05:06:37.569" v="1161" actId="114"/>
          <ac:spMkLst>
            <pc:docMk/>
            <pc:sldMk cId="3886906985" sldId="269"/>
            <ac:spMk id="3" creationId="{EB51BC2D-4158-47F5-ABDA-26E2C6B88055}"/>
          </ac:spMkLst>
        </pc:spChg>
      </pc:sldChg>
      <pc:sldChg chg="del">
        <pc:chgData name="Bob Larson" userId="bd32c595-c6ac-42c0-bb89-944ad9c1ebd3" providerId="ADAL" clId="{EE635C7C-0A9C-4DC1-B697-CFED8CC869AA}" dt="2017-11-28T03:44:11.468" v="6" actId="2696"/>
        <pc:sldMkLst>
          <pc:docMk/>
          <pc:sldMk cId="4143321059" sldId="269"/>
        </pc:sldMkLst>
      </pc:sldChg>
      <pc:sldChg chg="del">
        <pc:chgData name="Bob Larson" userId="bd32c595-c6ac-42c0-bb89-944ad9c1ebd3" providerId="ADAL" clId="{EE635C7C-0A9C-4DC1-B697-CFED8CC869AA}" dt="2017-11-28T03:44:11.476" v="7" actId="2696"/>
        <pc:sldMkLst>
          <pc:docMk/>
          <pc:sldMk cId="58723445" sldId="270"/>
        </pc:sldMkLst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1005606898" sldId="270"/>
        </pc:sldMkLst>
        <pc:spChg chg="mod">
          <ac:chgData name="Bob Larson" userId="bd32c595-c6ac-42c0-bb89-944ad9c1ebd3" providerId="ADAL" clId="{EE635C7C-0A9C-4DC1-B697-CFED8CC869AA}" dt="2017-11-28T04:18:51.184" v="321" actId="20577"/>
          <ac:spMkLst>
            <pc:docMk/>
            <pc:sldMk cId="1005606898" sldId="270"/>
            <ac:spMk id="2" creationId="{8449162E-791F-4AA4-8D8E-35574469B9D8}"/>
          </ac:spMkLst>
        </pc:spChg>
        <pc:spChg chg="mod">
          <ac:chgData name="Bob Larson" userId="bd32c595-c6ac-42c0-bb89-944ad9c1ebd3" providerId="ADAL" clId="{EE635C7C-0A9C-4DC1-B697-CFED8CC869AA}" dt="2017-11-28T04:55:44.631" v="953" actId="20577"/>
          <ac:spMkLst>
            <pc:docMk/>
            <pc:sldMk cId="1005606898" sldId="270"/>
            <ac:spMk id="3" creationId="{B0260739-D46E-4428-9C83-928098847473}"/>
          </ac:spMkLst>
        </pc:sp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6840378" sldId="271"/>
        </pc:sldMkLst>
        <pc:spChg chg="mod">
          <ac:chgData name="Bob Larson" userId="bd32c595-c6ac-42c0-bb89-944ad9c1ebd3" providerId="ADAL" clId="{EE635C7C-0A9C-4DC1-B697-CFED8CC869AA}" dt="2017-11-28T04:21:27.784" v="401" actId="20577"/>
          <ac:spMkLst>
            <pc:docMk/>
            <pc:sldMk cId="6840378" sldId="271"/>
            <ac:spMk id="2" creationId="{C66CF2AE-04D4-45F3-80DB-15D4A7DF60A5}"/>
          </ac:spMkLst>
        </pc:spChg>
        <pc:spChg chg="mod">
          <ac:chgData name="Bob Larson" userId="bd32c595-c6ac-42c0-bb89-944ad9c1ebd3" providerId="ADAL" clId="{EE635C7C-0A9C-4DC1-B697-CFED8CC869AA}" dt="2017-11-28T05:30:55.254" v="1521" actId="20577"/>
          <ac:spMkLst>
            <pc:docMk/>
            <pc:sldMk cId="6840378" sldId="271"/>
            <ac:spMk id="3" creationId="{DA738900-42B4-4E87-AE49-950540B0424F}"/>
          </ac:spMkLst>
        </pc:spChg>
      </pc:sldChg>
      <pc:sldChg chg="del">
        <pc:chgData name="Bob Larson" userId="bd32c595-c6ac-42c0-bb89-944ad9c1ebd3" providerId="ADAL" clId="{EE635C7C-0A9C-4DC1-B697-CFED8CC869AA}" dt="2017-11-28T03:44:11.492" v="8" actId="2696"/>
        <pc:sldMkLst>
          <pc:docMk/>
          <pc:sldMk cId="3378844607" sldId="271"/>
        </pc:sldMkLst>
      </pc:sldChg>
      <pc:sldChg chg="add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500656190" sldId="272"/>
        </pc:sldMkLst>
        <pc:spChg chg="mod">
          <ac:chgData name="Bob Larson" userId="bd32c595-c6ac-42c0-bb89-944ad9c1ebd3" providerId="ADAL" clId="{EE635C7C-0A9C-4DC1-B697-CFED8CC869AA}" dt="2017-11-28T05:12:53.038" v="1204" actId="20577"/>
          <ac:spMkLst>
            <pc:docMk/>
            <pc:sldMk cId="2500656190" sldId="272"/>
            <ac:spMk id="2" creationId="{6682DCA8-A351-4617-AB57-504681C57D1D}"/>
          </ac:spMkLst>
        </pc:spChg>
        <pc:spChg chg="mod">
          <ac:chgData name="Bob Larson" userId="bd32c595-c6ac-42c0-bb89-944ad9c1ebd3" providerId="ADAL" clId="{EE635C7C-0A9C-4DC1-B697-CFED8CC869AA}" dt="2017-11-28T05:30:06.542" v="1496" actId="403"/>
          <ac:spMkLst>
            <pc:docMk/>
            <pc:sldMk cId="2500656190" sldId="272"/>
            <ac:spMk id="3" creationId="{FC38E699-91D8-4E57-8E2F-8FECAC151632}"/>
          </ac:spMkLst>
        </pc:spChg>
        <pc:picChg chg="add mod">
          <ac:chgData name="Bob Larson" userId="bd32c595-c6ac-42c0-bb89-944ad9c1ebd3" providerId="ADAL" clId="{EE635C7C-0A9C-4DC1-B697-CFED8CC869AA}" dt="2017-11-28T05:30:23.273" v="1500" actId="14100"/>
          <ac:picMkLst>
            <pc:docMk/>
            <pc:sldMk cId="2500656190" sldId="272"/>
            <ac:picMk id="1026" creationId="{8BAD9AB0-B9E6-416A-9B5A-344F2EAD8166}"/>
          </ac:picMkLst>
        </pc:picChg>
        <pc:picChg chg="add mod">
          <ac:chgData name="Bob Larson" userId="bd32c595-c6ac-42c0-bb89-944ad9c1ebd3" providerId="ADAL" clId="{EE635C7C-0A9C-4DC1-B697-CFED8CC869AA}" dt="2017-11-28T05:28:35.702" v="1475" actId="1076"/>
          <ac:picMkLst>
            <pc:docMk/>
            <pc:sldMk cId="2500656190" sldId="272"/>
            <ac:picMk id="1028" creationId="{63210016-E909-42CE-BDB5-D119C3C2D40C}"/>
          </ac:picMkLst>
        </pc:picChg>
      </pc:sldChg>
      <pc:sldChg chg="del">
        <pc:chgData name="Bob Larson" userId="bd32c595-c6ac-42c0-bb89-944ad9c1ebd3" providerId="ADAL" clId="{EE635C7C-0A9C-4DC1-B697-CFED8CC869AA}" dt="2017-11-28T03:44:11.505" v="9" actId="2696"/>
        <pc:sldMkLst>
          <pc:docMk/>
          <pc:sldMk cId="3045071130" sldId="272"/>
        </pc:sldMkLst>
      </pc:sldChg>
      <pc:sldChg chg="del">
        <pc:chgData name="Bob Larson" userId="bd32c595-c6ac-42c0-bb89-944ad9c1ebd3" providerId="ADAL" clId="{EE635C7C-0A9C-4DC1-B697-CFED8CC869AA}" dt="2017-11-28T03:44:11.514" v="10" actId="2696"/>
        <pc:sldMkLst>
          <pc:docMk/>
          <pc:sldMk cId="253607234" sldId="273"/>
        </pc:sldMkLst>
      </pc:sldChg>
      <pc:sldChg chg="addSp delSp modSp add ord modTransition">
        <pc:chgData name="Bob Larson" userId="bd32c595-c6ac-42c0-bb89-944ad9c1ebd3" providerId="ADAL" clId="{EE635C7C-0A9C-4DC1-B697-CFED8CC869AA}" dt="2017-11-28T08:03:29.073" v="3747"/>
        <pc:sldMkLst>
          <pc:docMk/>
          <pc:sldMk cId="3768762481" sldId="273"/>
        </pc:sldMkLst>
        <pc:spChg chg="mod">
          <ac:chgData name="Bob Larson" userId="bd32c595-c6ac-42c0-bb89-944ad9c1ebd3" providerId="ADAL" clId="{EE635C7C-0A9C-4DC1-B697-CFED8CC869AA}" dt="2017-11-28T05:38:42.056" v="1660" actId="20577"/>
          <ac:spMkLst>
            <pc:docMk/>
            <pc:sldMk cId="3768762481" sldId="273"/>
            <ac:spMk id="2" creationId="{FD6808F8-1736-4497-8764-98E900D2978E}"/>
          </ac:spMkLst>
        </pc:spChg>
        <pc:spChg chg="mod">
          <ac:chgData name="Bob Larson" userId="bd32c595-c6ac-42c0-bb89-944ad9c1ebd3" providerId="ADAL" clId="{EE635C7C-0A9C-4DC1-B697-CFED8CC869AA}" dt="2017-11-28T06:56:54.442" v="3200" actId="14100"/>
          <ac:spMkLst>
            <pc:docMk/>
            <pc:sldMk cId="3768762481" sldId="273"/>
            <ac:spMk id="3" creationId="{54D3CE9A-A96E-4049-B6D1-9E614D159732}"/>
          </ac:spMkLst>
        </pc:spChg>
        <pc:spChg chg="add del mod">
          <ac:chgData name="Bob Larson" userId="bd32c595-c6ac-42c0-bb89-944ad9c1ebd3" providerId="ADAL" clId="{EE635C7C-0A9C-4DC1-B697-CFED8CC869AA}" dt="2017-11-28T07:20:02.117" v="3377"/>
          <ac:spMkLst>
            <pc:docMk/>
            <pc:sldMk cId="3768762481" sldId="273"/>
            <ac:spMk id="5" creationId="{C60C4016-3EF5-4646-94FB-D63085736502}"/>
          </ac:spMkLst>
        </pc:spChg>
        <pc:spChg chg="add del mod">
          <ac:chgData name="Bob Larson" userId="bd32c595-c6ac-42c0-bb89-944ad9c1ebd3" providerId="ADAL" clId="{EE635C7C-0A9C-4DC1-B697-CFED8CC869AA}" dt="2017-11-28T07:20:02.117" v="3377"/>
          <ac:spMkLst>
            <pc:docMk/>
            <pc:sldMk cId="3768762481" sldId="273"/>
            <ac:spMk id="6" creationId="{41400C9D-8A65-4B5B-A248-C1C634AF6BE1}"/>
          </ac:spMkLst>
        </pc:spChg>
        <pc:spChg chg="add del mod">
          <ac:chgData name="Bob Larson" userId="bd32c595-c6ac-42c0-bb89-944ad9c1ebd3" providerId="ADAL" clId="{EE635C7C-0A9C-4DC1-B697-CFED8CC869AA}" dt="2017-11-28T07:20:02.117" v="3377"/>
          <ac:spMkLst>
            <pc:docMk/>
            <pc:sldMk cId="3768762481" sldId="273"/>
            <ac:spMk id="7" creationId="{ACE60639-45C5-46C7-BA5C-C12E2AE1879C}"/>
          </ac:spMkLst>
        </pc:spChg>
        <pc:spChg chg="add del mod">
          <ac:chgData name="Bob Larson" userId="bd32c595-c6ac-42c0-bb89-944ad9c1ebd3" providerId="ADAL" clId="{EE635C7C-0A9C-4DC1-B697-CFED8CC869AA}" dt="2017-11-28T08:03:29.073" v="3747"/>
          <ac:spMkLst>
            <pc:docMk/>
            <pc:sldMk cId="3768762481" sldId="273"/>
            <ac:spMk id="8" creationId="{DC14F4BC-5467-4751-9D67-6DA56473FA06}"/>
          </ac:spMkLst>
        </pc:spChg>
        <pc:spChg chg="add del mod">
          <ac:chgData name="Bob Larson" userId="bd32c595-c6ac-42c0-bb89-944ad9c1ebd3" providerId="ADAL" clId="{EE635C7C-0A9C-4DC1-B697-CFED8CC869AA}" dt="2017-11-28T08:03:29.073" v="3747"/>
          <ac:spMkLst>
            <pc:docMk/>
            <pc:sldMk cId="3768762481" sldId="273"/>
            <ac:spMk id="9" creationId="{6A3B815B-C1B5-4E5A-9F5F-4C7D7AF1E5BD}"/>
          </ac:spMkLst>
        </pc:spChg>
        <pc:spChg chg="add del mod">
          <ac:chgData name="Bob Larson" userId="bd32c595-c6ac-42c0-bb89-944ad9c1ebd3" providerId="ADAL" clId="{EE635C7C-0A9C-4DC1-B697-CFED8CC869AA}" dt="2017-11-28T08:03:29.073" v="3747"/>
          <ac:spMkLst>
            <pc:docMk/>
            <pc:sldMk cId="3768762481" sldId="273"/>
            <ac:spMk id="10" creationId="{4BA402E4-2D33-4BFC-9842-F2E893446528}"/>
          </ac:spMkLst>
        </pc:spChg>
        <pc:picChg chg="add del mod modCrop">
          <ac:chgData name="Bob Larson" userId="bd32c595-c6ac-42c0-bb89-944ad9c1ebd3" providerId="ADAL" clId="{EE635C7C-0A9C-4DC1-B697-CFED8CC869AA}" dt="2017-11-28T08:03:16.533" v="3743" actId="478"/>
          <ac:picMkLst>
            <pc:docMk/>
            <pc:sldMk cId="3768762481" sldId="273"/>
            <ac:picMk id="4098" creationId="{69F1297C-D219-4F7D-971D-4349E6F823AC}"/>
          </ac:picMkLst>
        </pc:picChg>
      </pc:sldChg>
      <pc:sldChg chg="del">
        <pc:chgData name="Bob Larson" userId="bd32c595-c6ac-42c0-bb89-944ad9c1ebd3" providerId="ADAL" clId="{EE635C7C-0A9C-4DC1-B697-CFED8CC869AA}" dt="2017-11-28T03:44:11.528" v="11" actId="2696"/>
        <pc:sldMkLst>
          <pc:docMk/>
          <pc:sldMk cId="1853069371" sldId="274"/>
        </pc:sldMkLst>
      </pc:sldChg>
      <pc:sldChg chg="add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194229452" sldId="274"/>
        </pc:sldMkLst>
        <pc:spChg chg="mod">
          <ac:chgData name="Bob Larson" userId="bd32c595-c6ac-42c0-bb89-944ad9c1ebd3" providerId="ADAL" clId="{EE635C7C-0A9C-4DC1-B697-CFED8CC869AA}" dt="2017-11-28T05:43:34.299" v="1690" actId="20577"/>
          <ac:spMkLst>
            <pc:docMk/>
            <pc:sldMk cId="3194229452" sldId="274"/>
            <ac:spMk id="2" creationId="{F6767E22-5CE6-4FA4-AB98-1EDCE4B887F2}"/>
          </ac:spMkLst>
        </pc:spChg>
        <pc:spChg chg="mod">
          <ac:chgData name="Bob Larson" userId="bd32c595-c6ac-42c0-bb89-944ad9c1ebd3" providerId="ADAL" clId="{EE635C7C-0A9C-4DC1-B697-CFED8CC869AA}" dt="2017-11-28T05:56:41.817" v="2016" actId="20577"/>
          <ac:spMkLst>
            <pc:docMk/>
            <pc:sldMk cId="3194229452" sldId="274"/>
            <ac:spMk id="3" creationId="{A3DFDF27-5CF7-4F18-B77F-BC22EB7D4213}"/>
          </ac:spMkLst>
        </pc:spChg>
        <pc:picChg chg="add mod">
          <ac:chgData name="Bob Larson" userId="bd32c595-c6ac-42c0-bb89-944ad9c1ebd3" providerId="ADAL" clId="{EE635C7C-0A9C-4DC1-B697-CFED8CC869AA}" dt="2017-11-28T06:49:44.508" v="3113" actId="1076"/>
          <ac:picMkLst>
            <pc:docMk/>
            <pc:sldMk cId="3194229452" sldId="274"/>
            <ac:picMk id="3074" creationId="{F144E2DC-D95D-418A-AC76-DD99297147A2}"/>
          </ac:picMkLst>
        </pc:pic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1342375399" sldId="275"/>
        </pc:sldMkLst>
        <pc:spChg chg="mod">
          <ac:chgData name="Bob Larson" userId="bd32c595-c6ac-42c0-bb89-944ad9c1ebd3" providerId="ADAL" clId="{EE635C7C-0A9C-4DC1-B697-CFED8CC869AA}" dt="2017-11-28T06:11:10.299" v="2374" actId="20577"/>
          <ac:spMkLst>
            <pc:docMk/>
            <pc:sldMk cId="1342375399" sldId="275"/>
            <ac:spMk id="2" creationId="{41E64C1C-4E3A-4F26-9B8B-C067A4257D30}"/>
          </ac:spMkLst>
        </pc:spChg>
        <pc:spChg chg="mod">
          <ac:chgData name="Bob Larson" userId="bd32c595-c6ac-42c0-bb89-944ad9c1ebd3" providerId="ADAL" clId="{EE635C7C-0A9C-4DC1-B697-CFED8CC869AA}" dt="2017-11-28T06:15:34.370" v="2608"/>
          <ac:spMkLst>
            <pc:docMk/>
            <pc:sldMk cId="1342375399" sldId="275"/>
            <ac:spMk id="3" creationId="{1BBC2A53-D23C-4C45-97BA-E2891FCC0103}"/>
          </ac:spMkLst>
        </pc:spChg>
      </pc:sldChg>
      <pc:sldChg chg="addSp modSp add modTransition">
        <pc:chgData name="Bob Larson" userId="bd32c595-c6ac-42c0-bb89-944ad9c1ebd3" providerId="ADAL" clId="{EE635C7C-0A9C-4DC1-B697-CFED8CC869AA}" dt="2017-11-28T08:14:40.354" v="3810" actId="1076"/>
        <pc:sldMkLst>
          <pc:docMk/>
          <pc:sldMk cId="1385375459" sldId="276"/>
        </pc:sldMkLst>
        <pc:spChg chg="mod">
          <ac:chgData name="Bob Larson" userId="bd32c595-c6ac-42c0-bb89-944ad9c1ebd3" providerId="ADAL" clId="{EE635C7C-0A9C-4DC1-B697-CFED8CC869AA}" dt="2017-11-28T06:04:12.263" v="2050" actId="20577"/>
          <ac:spMkLst>
            <pc:docMk/>
            <pc:sldMk cId="1385375459" sldId="276"/>
            <ac:spMk id="2" creationId="{0DA6D651-66EE-41EB-8E60-224F6F12E958}"/>
          </ac:spMkLst>
        </pc:spChg>
        <pc:spChg chg="mod">
          <ac:chgData name="Bob Larson" userId="bd32c595-c6ac-42c0-bb89-944ad9c1ebd3" providerId="ADAL" clId="{EE635C7C-0A9C-4DC1-B697-CFED8CC869AA}" dt="2017-11-28T06:06:25.969" v="2209" actId="20577"/>
          <ac:spMkLst>
            <pc:docMk/>
            <pc:sldMk cId="1385375459" sldId="276"/>
            <ac:spMk id="3" creationId="{2351E9B0-0A7D-455A-BE3F-C6B56618DD93}"/>
          </ac:spMkLst>
        </pc:spChg>
        <pc:picChg chg="add mod">
          <ac:chgData name="Bob Larson" userId="bd32c595-c6ac-42c0-bb89-944ad9c1ebd3" providerId="ADAL" clId="{EE635C7C-0A9C-4DC1-B697-CFED8CC869AA}" dt="2017-11-28T08:14:40.354" v="3810" actId="1076"/>
          <ac:picMkLst>
            <pc:docMk/>
            <pc:sldMk cId="1385375459" sldId="276"/>
            <ac:picMk id="5" creationId="{AE12A1AE-5C08-4DA6-8F01-173A99D640AA}"/>
          </ac:picMkLst>
        </pc:pic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931878636" sldId="277"/>
        </pc:sldMkLst>
        <pc:spChg chg="mod">
          <ac:chgData name="Bob Larson" userId="bd32c595-c6ac-42c0-bb89-944ad9c1ebd3" providerId="ADAL" clId="{EE635C7C-0A9C-4DC1-B697-CFED8CC869AA}" dt="2017-11-28T08:00:25.154" v="3696" actId="1076"/>
          <ac:spMkLst>
            <pc:docMk/>
            <pc:sldMk cId="2931878636" sldId="277"/>
            <ac:spMk id="2" creationId="{017153CB-3832-4D0E-A28F-EB676993FA57}"/>
          </ac:spMkLst>
        </pc:spChg>
        <pc:spChg chg="mod">
          <ac:chgData name="Bob Larson" userId="bd32c595-c6ac-42c0-bb89-944ad9c1ebd3" providerId="ADAL" clId="{EE635C7C-0A9C-4DC1-B697-CFED8CC869AA}" dt="2017-11-28T06:29:01.889" v="2893" actId="20577"/>
          <ac:spMkLst>
            <pc:docMk/>
            <pc:sldMk cId="2931878636" sldId="277"/>
            <ac:spMk id="3" creationId="{4409AEF3-8F62-4DD7-B7E0-83DA60008F69}"/>
          </ac:spMkLst>
        </pc:spChg>
      </pc:sldChg>
      <pc:sldChg chg="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11645443" sldId="278"/>
        </pc:sldMkLst>
        <pc:spChg chg="mod">
          <ac:chgData name="Bob Larson" userId="bd32c595-c6ac-42c0-bb89-944ad9c1ebd3" providerId="ADAL" clId="{EE635C7C-0A9C-4DC1-B697-CFED8CC869AA}" dt="2017-11-28T06:16:08.108" v="2645" actId="20577"/>
          <ac:spMkLst>
            <pc:docMk/>
            <pc:sldMk cId="311645443" sldId="278"/>
            <ac:spMk id="2" creationId="{2E6C2255-13E9-49F9-B771-7CDB5509506E}"/>
          </ac:spMkLst>
        </pc:spChg>
        <pc:spChg chg="mod">
          <ac:chgData name="Bob Larson" userId="bd32c595-c6ac-42c0-bb89-944ad9c1ebd3" providerId="ADAL" clId="{EE635C7C-0A9C-4DC1-B697-CFED8CC869AA}" dt="2017-11-28T06:24:45.091" v="2786" actId="20577"/>
          <ac:spMkLst>
            <pc:docMk/>
            <pc:sldMk cId="311645443" sldId="278"/>
            <ac:spMk id="3" creationId="{838EF51A-230C-4E15-A77A-AEFC4F654F29}"/>
          </ac:spMkLst>
        </pc:spChg>
      </pc:sldChg>
      <pc:sldChg chg="del">
        <pc:chgData name="Bob Larson" userId="bd32c595-c6ac-42c0-bb89-944ad9c1ebd3" providerId="ADAL" clId="{EE635C7C-0A9C-4DC1-B697-CFED8CC869AA}" dt="2017-11-28T03:44:11.536" v="12" actId="2696"/>
        <pc:sldMkLst>
          <pc:docMk/>
          <pc:sldMk cId="3390819276" sldId="278"/>
        </pc:sldMkLst>
      </pc:sldChg>
      <pc:sldChg chg="addSp delSp modSp add ord modTransition">
        <pc:chgData name="Bob Larson" userId="bd32c595-c6ac-42c0-bb89-944ad9c1ebd3" providerId="ADAL" clId="{EE635C7C-0A9C-4DC1-B697-CFED8CC869AA}" dt="2017-11-28T08:02:48.599" v="3739"/>
        <pc:sldMkLst>
          <pc:docMk/>
          <pc:sldMk cId="3222988646" sldId="279"/>
        </pc:sldMkLst>
        <pc:spChg chg="del">
          <ac:chgData name="Bob Larson" userId="bd32c595-c6ac-42c0-bb89-944ad9c1ebd3" providerId="ADAL" clId="{EE635C7C-0A9C-4DC1-B697-CFED8CC869AA}" dt="2017-11-28T06:31:55.359" v="2898"/>
          <ac:spMkLst>
            <pc:docMk/>
            <pc:sldMk cId="3222988646" sldId="279"/>
            <ac:spMk id="2" creationId="{41F28F07-BBB1-4F8A-8245-6B24E6F40CDF}"/>
          </ac:spMkLst>
        </pc:spChg>
        <pc:spChg chg="del">
          <ac:chgData name="Bob Larson" userId="bd32c595-c6ac-42c0-bb89-944ad9c1ebd3" providerId="ADAL" clId="{EE635C7C-0A9C-4DC1-B697-CFED8CC869AA}" dt="2017-11-28T06:31:55.359" v="2898"/>
          <ac:spMkLst>
            <pc:docMk/>
            <pc:sldMk cId="3222988646" sldId="279"/>
            <ac:spMk id="3" creationId="{179EF443-CBB0-429C-9CDB-04E941DEFA75}"/>
          </ac:spMkLst>
        </pc:spChg>
        <pc:spChg chg="add mod">
          <ac:chgData name="Bob Larson" userId="bd32c595-c6ac-42c0-bb89-944ad9c1ebd3" providerId="ADAL" clId="{EE635C7C-0A9C-4DC1-B697-CFED8CC869AA}" dt="2017-11-28T06:34:08.774" v="2976" actId="313"/>
          <ac:spMkLst>
            <pc:docMk/>
            <pc:sldMk cId="3222988646" sldId="279"/>
            <ac:spMk id="5" creationId="{13E72AE9-511E-4ECA-9909-D7C1C7CA3016}"/>
          </ac:spMkLst>
        </pc:spChg>
        <pc:spChg chg="add mod">
          <ac:chgData name="Bob Larson" userId="bd32c595-c6ac-42c0-bb89-944ad9c1ebd3" providerId="ADAL" clId="{EE635C7C-0A9C-4DC1-B697-CFED8CC869AA}" dt="2017-11-28T06:33:21.364" v="2925" actId="164"/>
          <ac:spMkLst>
            <pc:docMk/>
            <pc:sldMk cId="3222988646" sldId="279"/>
            <ac:spMk id="6" creationId="{BF76CFB4-04E4-48BD-B2C9-B8B6F7A3EC6E}"/>
          </ac:spMkLst>
        </pc:spChg>
        <pc:spChg chg="add mod">
          <ac:chgData name="Bob Larson" userId="bd32c595-c6ac-42c0-bb89-944ad9c1ebd3" providerId="ADAL" clId="{EE635C7C-0A9C-4DC1-B697-CFED8CC869AA}" dt="2017-11-28T06:33:21.364" v="2925" actId="164"/>
          <ac:spMkLst>
            <pc:docMk/>
            <pc:sldMk cId="3222988646" sldId="279"/>
            <ac:spMk id="8" creationId="{56303841-ED2D-407C-9F47-EDEC78C6F2B5}"/>
          </ac:spMkLst>
        </pc:spChg>
        <pc:spChg chg="add mod">
          <ac:chgData name="Bob Larson" userId="bd32c595-c6ac-42c0-bb89-944ad9c1ebd3" providerId="ADAL" clId="{EE635C7C-0A9C-4DC1-B697-CFED8CC869AA}" dt="2017-11-28T06:44:45.580" v="3103" actId="20577"/>
          <ac:spMkLst>
            <pc:docMk/>
            <pc:sldMk cId="3222988646" sldId="279"/>
            <ac:spMk id="9" creationId="{A92387E7-F19E-4C6B-A39B-3908968B474D}"/>
          </ac:spMkLst>
        </pc:spChg>
        <pc:grpChg chg="add mod ord">
          <ac:chgData name="Bob Larson" userId="bd32c595-c6ac-42c0-bb89-944ad9c1ebd3" providerId="ADAL" clId="{EE635C7C-0A9C-4DC1-B697-CFED8CC869AA}" dt="2017-11-28T06:35:47.777" v="2994" actId="167"/>
          <ac:grpSpMkLst>
            <pc:docMk/>
            <pc:sldMk cId="3222988646" sldId="279"/>
            <ac:grpSpMk id="7" creationId="{59026D74-6433-493F-B31C-07B9076EE66E}"/>
          </ac:grpSpMkLst>
        </pc:grpChg>
        <pc:picChg chg="add mod modCrop">
          <ac:chgData name="Bob Larson" userId="bd32c595-c6ac-42c0-bb89-944ad9c1ebd3" providerId="ADAL" clId="{EE635C7C-0A9C-4DC1-B697-CFED8CC869AA}" dt="2017-11-28T06:34:45.449" v="2981" actId="732"/>
          <ac:picMkLst>
            <pc:docMk/>
            <pc:sldMk cId="3222988646" sldId="279"/>
            <ac:picMk id="2050" creationId="{D11E0AAB-4AFF-4B15-875D-6836C11D3DD0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034117843" sldId="280"/>
        </pc:sldMkLst>
        <pc:spChg chg="del">
          <ac:chgData name="Bob Larson" userId="bd32c595-c6ac-42c0-bb89-944ad9c1ebd3" providerId="ADAL" clId="{EE635C7C-0A9C-4DC1-B697-CFED8CC869AA}" dt="2017-11-28T06:54:12.938" v="3139"/>
          <ac:spMkLst>
            <pc:docMk/>
            <pc:sldMk cId="2034117843" sldId="280"/>
            <ac:spMk id="2" creationId="{F7AA0840-4F3B-458D-BC71-981B1D8684D0}"/>
          </ac:spMkLst>
        </pc:spChg>
        <pc:spChg chg="del">
          <ac:chgData name="Bob Larson" userId="bd32c595-c6ac-42c0-bb89-944ad9c1ebd3" providerId="ADAL" clId="{EE635C7C-0A9C-4DC1-B697-CFED8CC869AA}" dt="2017-11-28T06:54:12.938" v="3139"/>
          <ac:spMkLst>
            <pc:docMk/>
            <pc:sldMk cId="2034117843" sldId="280"/>
            <ac:spMk id="3" creationId="{995318CE-ECFB-41C3-A4D5-5BA9E1369AF3}"/>
          </ac:spMkLst>
        </pc:spChg>
        <pc:spChg chg="add mod">
          <ac:chgData name="Bob Larson" userId="bd32c595-c6ac-42c0-bb89-944ad9c1ebd3" providerId="ADAL" clId="{EE635C7C-0A9C-4DC1-B697-CFED8CC869AA}" dt="2017-11-28T07:42:03.102" v="3590" actId="20577"/>
          <ac:spMkLst>
            <pc:docMk/>
            <pc:sldMk cId="2034117843" sldId="280"/>
            <ac:spMk id="5" creationId="{CE74970C-B405-4D1F-8003-0AEE19D5F8D5}"/>
          </ac:spMkLst>
        </pc:spChg>
        <pc:picChg chg="add mod modCrop">
          <ac:chgData name="Bob Larson" userId="bd32c595-c6ac-42c0-bb89-944ad9c1ebd3" providerId="ADAL" clId="{EE635C7C-0A9C-4DC1-B697-CFED8CC869AA}" dt="2017-11-28T06:54:43.497" v="3150" actId="14100"/>
          <ac:picMkLst>
            <pc:docMk/>
            <pc:sldMk cId="2034117843" sldId="280"/>
            <ac:picMk id="5122" creationId="{CF4A2D16-4733-49CF-A1EE-8EB446FEEFD8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3184006517" sldId="281"/>
        </pc:sldMkLst>
        <pc:spChg chg="del">
          <ac:chgData name="Bob Larson" userId="bd32c595-c6ac-42c0-bb89-944ad9c1ebd3" providerId="ADAL" clId="{EE635C7C-0A9C-4DC1-B697-CFED8CC869AA}" dt="2017-11-28T06:58:41.190" v="3205"/>
          <ac:spMkLst>
            <pc:docMk/>
            <pc:sldMk cId="3184006517" sldId="281"/>
            <ac:spMk id="2" creationId="{6A3757A9-5FFE-421B-89AE-65CA8414D333}"/>
          </ac:spMkLst>
        </pc:spChg>
        <pc:spChg chg="del">
          <ac:chgData name="Bob Larson" userId="bd32c595-c6ac-42c0-bb89-944ad9c1ebd3" providerId="ADAL" clId="{EE635C7C-0A9C-4DC1-B697-CFED8CC869AA}" dt="2017-11-28T06:58:41.190" v="3205"/>
          <ac:spMkLst>
            <pc:docMk/>
            <pc:sldMk cId="3184006517" sldId="281"/>
            <ac:spMk id="3" creationId="{3ED0A244-B711-4F6A-93B8-8C58C349E22B}"/>
          </ac:spMkLst>
        </pc:spChg>
        <pc:spChg chg="mod">
          <ac:chgData name="Bob Larson" userId="bd32c595-c6ac-42c0-bb89-944ad9c1ebd3" providerId="ADAL" clId="{EE635C7C-0A9C-4DC1-B697-CFED8CC869AA}" dt="2017-11-28T07:02:15.610" v="3254" actId="554"/>
          <ac:spMkLst>
            <pc:docMk/>
            <pc:sldMk cId="3184006517" sldId="281"/>
            <ac:spMk id="4" creationId="{DCF3E7F4-2E6B-42DF-BD32-B29F306D4524}"/>
          </ac:spMkLst>
        </pc:spChg>
        <pc:spChg chg="add mod">
          <ac:chgData name="Bob Larson" userId="bd32c595-c6ac-42c0-bb89-944ad9c1ebd3" providerId="ADAL" clId="{EE635C7C-0A9C-4DC1-B697-CFED8CC869AA}" dt="2017-11-28T07:59:34.060" v="3691" actId="20577"/>
          <ac:spMkLst>
            <pc:docMk/>
            <pc:sldMk cId="3184006517" sldId="281"/>
            <ac:spMk id="5" creationId="{E4B70355-F1E8-4AF0-832C-49090E6BAEAF}"/>
          </ac:spMkLst>
        </pc:spChg>
        <pc:spChg chg="add del">
          <ac:chgData name="Bob Larson" userId="bd32c595-c6ac-42c0-bb89-944ad9c1ebd3" providerId="ADAL" clId="{EE635C7C-0A9C-4DC1-B697-CFED8CC869AA}" dt="2017-11-28T06:58:53.066" v="3211" actId="478"/>
          <ac:spMkLst>
            <pc:docMk/>
            <pc:sldMk cId="3184006517" sldId="281"/>
            <ac:spMk id="6" creationId="{EDDED7BA-EE7C-4228-8CBD-6E2DAC1D2CB2}"/>
          </ac:spMkLst>
        </pc:spChg>
        <pc:spChg chg="add del">
          <ac:chgData name="Bob Larson" userId="bd32c595-c6ac-42c0-bb89-944ad9c1ebd3" providerId="ADAL" clId="{EE635C7C-0A9C-4DC1-B697-CFED8CC869AA}" dt="2017-11-28T06:58:53.066" v="3211" actId="478"/>
          <ac:spMkLst>
            <pc:docMk/>
            <pc:sldMk cId="3184006517" sldId="281"/>
            <ac:spMk id="7" creationId="{8501B71F-662D-4A46-ADD7-7569B5E15A13}"/>
          </ac:spMkLst>
        </pc:spChg>
        <pc:spChg chg="add mod topLvl">
          <ac:chgData name="Bob Larson" userId="bd32c595-c6ac-42c0-bb89-944ad9c1ebd3" providerId="ADAL" clId="{EE635C7C-0A9C-4DC1-B697-CFED8CC869AA}" dt="2017-11-28T07:03:49.963" v="3274" actId="164"/>
          <ac:spMkLst>
            <pc:docMk/>
            <pc:sldMk cId="3184006517" sldId="281"/>
            <ac:spMk id="8" creationId="{9907138F-0F5F-4DB3-9F1E-5FEFAC25465F}"/>
          </ac:spMkLst>
        </pc:spChg>
        <pc:spChg chg="add mod topLvl">
          <ac:chgData name="Bob Larson" userId="bd32c595-c6ac-42c0-bb89-944ad9c1ebd3" providerId="ADAL" clId="{EE635C7C-0A9C-4DC1-B697-CFED8CC869AA}" dt="2017-11-28T07:03:49.963" v="3274" actId="164"/>
          <ac:spMkLst>
            <pc:docMk/>
            <pc:sldMk cId="3184006517" sldId="281"/>
            <ac:spMk id="10" creationId="{BE68037E-EDB2-4B03-B46F-C0E14AD63B10}"/>
          </ac:spMkLst>
        </pc:spChg>
        <pc:spChg chg="add mod topLvl">
          <ac:chgData name="Bob Larson" userId="bd32c595-c6ac-42c0-bb89-944ad9c1ebd3" providerId="ADAL" clId="{EE635C7C-0A9C-4DC1-B697-CFED8CC869AA}" dt="2017-11-28T07:03:49.963" v="3274" actId="164"/>
          <ac:spMkLst>
            <pc:docMk/>
            <pc:sldMk cId="3184006517" sldId="281"/>
            <ac:spMk id="11" creationId="{AF087627-99FB-474F-BE6D-DBFAB8E51622}"/>
          </ac:spMkLst>
        </pc:spChg>
        <pc:grpChg chg="add del mod">
          <ac:chgData name="Bob Larson" userId="bd32c595-c6ac-42c0-bb89-944ad9c1ebd3" providerId="ADAL" clId="{EE635C7C-0A9C-4DC1-B697-CFED8CC869AA}" dt="2017-11-28T07:03:28.115" v="3269" actId="165"/>
          <ac:grpSpMkLst>
            <pc:docMk/>
            <pc:sldMk cId="3184006517" sldId="281"/>
            <ac:grpSpMk id="9" creationId="{163C9623-8585-4287-9A88-1463FA30ACB2}"/>
          </ac:grpSpMkLst>
        </pc:grpChg>
        <pc:grpChg chg="add mod ord">
          <ac:chgData name="Bob Larson" userId="bd32c595-c6ac-42c0-bb89-944ad9c1ebd3" providerId="ADAL" clId="{EE635C7C-0A9C-4DC1-B697-CFED8CC869AA}" dt="2017-11-28T07:05:43.913" v="3301" actId="1076"/>
          <ac:grpSpMkLst>
            <pc:docMk/>
            <pc:sldMk cId="3184006517" sldId="281"/>
            <ac:grpSpMk id="12" creationId="{7842963F-5D91-4169-AB9F-8BA9348028C1}"/>
          </ac:grpSpMkLst>
        </pc:grpChg>
        <pc:picChg chg="add mod ord topLvl">
          <ac:chgData name="Bob Larson" userId="bd32c595-c6ac-42c0-bb89-944ad9c1ebd3" providerId="ADAL" clId="{EE635C7C-0A9C-4DC1-B697-CFED8CC869AA}" dt="2017-11-28T07:03:49.963" v="3274" actId="164"/>
          <ac:picMkLst>
            <pc:docMk/>
            <pc:sldMk cId="3184006517" sldId="281"/>
            <ac:picMk id="6150" creationId="{38E39DB8-6849-48AA-BCE2-57D68CA617A9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653572452" sldId="282"/>
        </pc:sldMkLst>
        <pc:spChg chg="del">
          <ac:chgData name="Bob Larson" userId="bd32c595-c6ac-42c0-bb89-944ad9c1ebd3" providerId="ADAL" clId="{EE635C7C-0A9C-4DC1-B697-CFED8CC869AA}" dt="2017-11-28T07:12:27.778" v="3306"/>
          <ac:spMkLst>
            <pc:docMk/>
            <pc:sldMk cId="2653572452" sldId="282"/>
            <ac:spMk id="2" creationId="{68145325-E759-4CAC-9D50-CD1C52F1AFC4}"/>
          </ac:spMkLst>
        </pc:spChg>
        <pc:spChg chg="del">
          <ac:chgData name="Bob Larson" userId="bd32c595-c6ac-42c0-bb89-944ad9c1ebd3" providerId="ADAL" clId="{EE635C7C-0A9C-4DC1-B697-CFED8CC869AA}" dt="2017-11-28T07:12:27.778" v="3306"/>
          <ac:spMkLst>
            <pc:docMk/>
            <pc:sldMk cId="2653572452" sldId="282"/>
            <ac:spMk id="3" creationId="{4F0090E3-C458-40A9-B5F7-0D04883CEE20}"/>
          </ac:spMkLst>
        </pc:spChg>
        <pc:spChg chg="add mod">
          <ac:chgData name="Bob Larson" userId="bd32c595-c6ac-42c0-bb89-944ad9c1ebd3" providerId="ADAL" clId="{EE635C7C-0A9C-4DC1-B697-CFED8CC869AA}" dt="2017-11-28T07:19:08.259" v="3364" actId="20577"/>
          <ac:spMkLst>
            <pc:docMk/>
            <pc:sldMk cId="2653572452" sldId="282"/>
            <ac:spMk id="5" creationId="{42CCFB74-C716-408C-B4A1-0D1A987EA555}"/>
          </ac:spMkLst>
        </pc:spChg>
        <pc:picChg chg="add del mod">
          <ac:chgData name="Bob Larson" userId="bd32c595-c6ac-42c0-bb89-944ad9c1ebd3" providerId="ADAL" clId="{EE635C7C-0A9C-4DC1-B697-CFED8CC869AA}" dt="2017-11-28T07:17:49.905" v="3316" actId="478"/>
          <ac:picMkLst>
            <pc:docMk/>
            <pc:sldMk cId="2653572452" sldId="282"/>
            <ac:picMk id="7170" creationId="{9FD60C20-ABAC-4CD0-A007-7CC643B1ED32}"/>
          </ac:picMkLst>
        </pc:picChg>
        <pc:picChg chg="add mod ord modCrop">
          <ac:chgData name="Bob Larson" userId="bd32c595-c6ac-42c0-bb89-944ad9c1ebd3" providerId="ADAL" clId="{EE635C7C-0A9C-4DC1-B697-CFED8CC869AA}" dt="2017-11-28T07:19:30.648" v="3369" actId="14100"/>
          <ac:picMkLst>
            <pc:docMk/>
            <pc:sldMk cId="2653572452" sldId="282"/>
            <ac:picMk id="7172" creationId="{1D8ACADE-248C-49D2-86A1-595C03CC54BA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4:51.548" v="3794"/>
        <pc:sldMkLst>
          <pc:docMk/>
          <pc:sldMk cId="2374239086" sldId="283"/>
        </pc:sldMkLst>
        <pc:spChg chg="del">
          <ac:chgData name="Bob Larson" userId="bd32c595-c6ac-42c0-bb89-944ad9c1ebd3" providerId="ADAL" clId="{EE635C7C-0A9C-4DC1-B697-CFED8CC869AA}" dt="2017-11-28T07:28:00.526" v="3386"/>
          <ac:spMkLst>
            <pc:docMk/>
            <pc:sldMk cId="2374239086" sldId="283"/>
            <ac:spMk id="2" creationId="{448BB12F-FB0A-4C03-991C-A7A11D9B2949}"/>
          </ac:spMkLst>
        </pc:spChg>
        <pc:spChg chg="del">
          <ac:chgData name="Bob Larson" userId="bd32c595-c6ac-42c0-bb89-944ad9c1ebd3" providerId="ADAL" clId="{EE635C7C-0A9C-4DC1-B697-CFED8CC869AA}" dt="2017-11-28T07:28:00.526" v="3386"/>
          <ac:spMkLst>
            <pc:docMk/>
            <pc:sldMk cId="2374239086" sldId="283"/>
            <ac:spMk id="3" creationId="{E8E4FC91-44EA-41FE-9A85-BF328D89FE98}"/>
          </ac:spMkLst>
        </pc:spChg>
        <pc:spChg chg="add mod">
          <ac:chgData name="Bob Larson" userId="bd32c595-c6ac-42c0-bb89-944ad9c1ebd3" providerId="ADAL" clId="{EE635C7C-0A9C-4DC1-B697-CFED8CC869AA}" dt="2017-11-28T08:04:28.101" v="3774" actId="20577"/>
          <ac:spMkLst>
            <pc:docMk/>
            <pc:sldMk cId="2374239086" sldId="283"/>
            <ac:spMk id="5" creationId="{F82B13EC-7C02-4623-AE67-8AC6358D8543}"/>
          </ac:spMkLst>
        </pc:spChg>
        <pc:spChg chg="add mod">
          <ac:chgData name="Bob Larson" userId="bd32c595-c6ac-42c0-bb89-944ad9c1ebd3" providerId="ADAL" clId="{EE635C7C-0A9C-4DC1-B697-CFED8CC869AA}" dt="2017-11-28T08:04:51.548" v="3794"/>
          <ac:spMkLst>
            <pc:docMk/>
            <pc:sldMk cId="2374239086" sldId="283"/>
            <ac:spMk id="6" creationId="{FF2E156E-9F3F-47BC-8307-2B027DDB3073}"/>
          </ac:spMkLst>
        </pc:spChg>
        <pc:picChg chg="add mod ord">
          <ac:chgData name="Bob Larson" userId="bd32c595-c6ac-42c0-bb89-944ad9c1ebd3" providerId="ADAL" clId="{EE635C7C-0A9C-4DC1-B697-CFED8CC869AA}" dt="2017-11-28T07:28:29.188" v="3397" actId="167"/>
          <ac:picMkLst>
            <pc:docMk/>
            <pc:sldMk cId="2374239086" sldId="283"/>
            <ac:picMk id="8194" creationId="{B798CA81-B163-4136-8C0D-6958BA1A1768}"/>
          </ac:picMkLst>
        </pc:picChg>
      </pc:sldChg>
      <pc:sldChg chg="addSp delSp modSp add modTransition">
        <pc:chgData name="Bob Larson" userId="bd32c595-c6ac-42c0-bb89-944ad9c1ebd3" providerId="ADAL" clId="{EE635C7C-0A9C-4DC1-B697-CFED8CC869AA}" dt="2017-11-28T08:02:48.599" v="3739"/>
        <pc:sldMkLst>
          <pc:docMk/>
          <pc:sldMk cId="2065595346" sldId="284"/>
        </pc:sldMkLst>
        <pc:spChg chg="del">
          <ac:chgData name="Bob Larson" userId="bd32c595-c6ac-42c0-bb89-944ad9c1ebd3" providerId="ADAL" clId="{EE635C7C-0A9C-4DC1-B697-CFED8CC869AA}" dt="2017-11-28T07:35:56.442" v="3533"/>
          <ac:spMkLst>
            <pc:docMk/>
            <pc:sldMk cId="2065595346" sldId="284"/>
            <ac:spMk id="2" creationId="{B61417AF-5D3B-48FF-8844-94868524931B}"/>
          </ac:spMkLst>
        </pc:spChg>
        <pc:spChg chg="del">
          <ac:chgData name="Bob Larson" userId="bd32c595-c6ac-42c0-bb89-944ad9c1ebd3" providerId="ADAL" clId="{EE635C7C-0A9C-4DC1-B697-CFED8CC869AA}" dt="2017-11-28T07:35:56.442" v="3533"/>
          <ac:spMkLst>
            <pc:docMk/>
            <pc:sldMk cId="2065595346" sldId="284"/>
            <ac:spMk id="3" creationId="{9956DFEB-F395-49DD-A5DF-210BA6C8FFE0}"/>
          </ac:spMkLst>
        </pc:spChg>
        <pc:spChg chg="add mod">
          <ac:chgData name="Bob Larson" userId="bd32c595-c6ac-42c0-bb89-944ad9c1ebd3" providerId="ADAL" clId="{EE635C7C-0A9C-4DC1-B697-CFED8CC869AA}" dt="2017-11-28T07:37:01.497" v="3583" actId="20577"/>
          <ac:spMkLst>
            <pc:docMk/>
            <pc:sldMk cId="2065595346" sldId="284"/>
            <ac:spMk id="5" creationId="{B9BDC759-6796-42D3-A73E-898BCD6BB368}"/>
          </ac:spMkLst>
        </pc:spChg>
        <pc:picChg chg="add mod modCrop">
          <ac:chgData name="Bob Larson" userId="bd32c595-c6ac-42c0-bb89-944ad9c1ebd3" providerId="ADAL" clId="{EE635C7C-0A9C-4DC1-B697-CFED8CC869AA}" dt="2017-11-28T07:36:38.595" v="3545" actId="1076"/>
          <ac:picMkLst>
            <pc:docMk/>
            <pc:sldMk cId="2065595346" sldId="284"/>
            <ac:picMk id="9218" creationId="{F50EA1FB-D0FB-4D81-BB9D-FFD3293835E7}"/>
          </ac:picMkLst>
        </pc:picChg>
      </pc:sldChg>
      <pc:sldChg chg="addSp delSp modSp add del">
        <pc:chgData name="Bob Larson" userId="bd32c595-c6ac-42c0-bb89-944ad9c1ebd3" providerId="ADAL" clId="{EE635C7C-0A9C-4DC1-B697-CFED8CC869AA}" dt="2017-11-28T07:57:13.048" v="3639" actId="2696"/>
        <pc:sldMkLst>
          <pc:docMk/>
          <pc:sldMk cId="17914743" sldId="285"/>
        </pc:sldMkLst>
        <pc:spChg chg="del">
          <ac:chgData name="Bob Larson" userId="bd32c595-c6ac-42c0-bb89-944ad9c1ebd3" providerId="ADAL" clId="{EE635C7C-0A9C-4DC1-B697-CFED8CC869AA}" dt="2017-11-28T07:42:30.795" v="3595" actId="2696"/>
          <ac:spMkLst>
            <pc:docMk/>
            <pc:sldMk cId="17914743" sldId="285"/>
            <ac:spMk id="2" creationId="{05B52228-AE51-4680-B1DE-0F1C10BB0585}"/>
          </ac:spMkLst>
        </pc:spChg>
        <pc:spChg chg="del">
          <ac:chgData name="Bob Larson" userId="bd32c595-c6ac-42c0-bb89-944ad9c1ebd3" providerId="ADAL" clId="{EE635C7C-0A9C-4DC1-B697-CFED8CC869AA}" dt="2017-11-28T07:42:30.795" v="3595" actId="2696"/>
          <ac:spMkLst>
            <pc:docMk/>
            <pc:sldMk cId="17914743" sldId="285"/>
            <ac:spMk id="3" creationId="{AE6518F3-5740-475B-800C-06E6143F26F8}"/>
          </ac:spMkLst>
        </pc:spChg>
        <pc:spChg chg="add mod">
          <ac:chgData name="Bob Larson" userId="bd32c595-c6ac-42c0-bb89-944ad9c1ebd3" providerId="ADAL" clId="{EE635C7C-0A9C-4DC1-B697-CFED8CC869AA}" dt="2017-11-28T07:42:30.795" v="3595" actId="2696"/>
          <ac:spMkLst>
            <pc:docMk/>
            <pc:sldMk cId="17914743" sldId="285"/>
            <ac:spMk id="5" creationId="{EE7DA2BE-CB13-4D45-91EA-186C7BD3BA7C}"/>
          </ac:spMkLst>
        </pc:spChg>
        <pc:picChg chg="add mod modCrop">
          <ac:chgData name="Bob Larson" userId="bd32c595-c6ac-42c0-bb89-944ad9c1ebd3" providerId="ADAL" clId="{EE635C7C-0A9C-4DC1-B697-CFED8CC869AA}" dt="2017-11-28T07:56:13.079" v="3632" actId="732"/>
          <ac:picMkLst>
            <pc:docMk/>
            <pc:sldMk cId="17914743" sldId="285"/>
            <ac:picMk id="10242" creationId="{7A4C5BA8-B5F4-4A2A-805B-9689D5044CBD}"/>
          </ac:picMkLst>
        </pc:picChg>
      </pc:sldChg>
      <pc:sldChg chg="addSp delSp modSp add">
        <pc:chgData name="Bob Larson" userId="bd32c595-c6ac-42c0-bb89-944ad9c1ebd3" providerId="ADAL" clId="{EE635C7C-0A9C-4DC1-B697-CFED8CC869AA}" dt="2017-11-28T08:43:22.030" v="3904" actId="20577"/>
        <pc:sldMkLst>
          <pc:docMk/>
          <pc:sldMk cId="664820522" sldId="285"/>
        </pc:sldMkLst>
        <pc:spChg chg="del">
          <ac:chgData name="Bob Larson" userId="bd32c595-c6ac-42c0-bb89-944ad9c1ebd3" providerId="ADAL" clId="{EE635C7C-0A9C-4DC1-B697-CFED8CC869AA}" dt="2017-11-28T08:39:48.802" v="3815" actId="20577"/>
          <ac:spMkLst>
            <pc:docMk/>
            <pc:sldMk cId="664820522" sldId="285"/>
            <ac:spMk id="2" creationId="{C0BFD8A1-82A6-408E-AA64-59E1DA0E3447}"/>
          </ac:spMkLst>
        </pc:spChg>
        <pc:spChg chg="del">
          <ac:chgData name="Bob Larson" userId="bd32c595-c6ac-42c0-bb89-944ad9c1ebd3" providerId="ADAL" clId="{EE635C7C-0A9C-4DC1-B697-CFED8CC869AA}" dt="2017-11-28T08:39:48.802" v="3815" actId="20577"/>
          <ac:spMkLst>
            <pc:docMk/>
            <pc:sldMk cId="664820522" sldId="285"/>
            <ac:spMk id="3" creationId="{451934EC-9DE4-44A0-9717-64D68A51984D}"/>
          </ac:spMkLst>
        </pc:spChg>
        <pc:spChg chg="add mod">
          <ac:chgData name="Bob Larson" userId="bd32c595-c6ac-42c0-bb89-944ad9c1ebd3" providerId="ADAL" clId="{EE635C7C-0A9C-4DC1-B697-CFED8CC869AA}" dt="2017-11-28T08:43:22.030" v="3904" actId="20577"/>
          <ac:spMkLst>
            <pc:docMk/>
            <pc:sldMk cId="664820522" sldId="285"/>
            <ac:spMk id="5" creationId="{4DFFA183-BC34-45B6-91A3-8AEDD492BB62}"/>
          </ac:spMkLst>
        </pc:spChg>
        <pc:spChg chg="add mod">
          <ac:chgData name="Bob Larson" userId="bd32c595-c6ac-42c0-bb89-944ad9c1ebd3" providerId="ADAL" clId="{EE635C7C-0A9C-4DC1-B697-CFED8CC869AA}" dt="2017-11-28T08:42:33.609" v="3862" actId="164"/>
          <ac:spMkLst>
            <pc:docMk/>
            <pc:sldMk cId="664820522" sldId="285"/>
            <ac:spMk id="12" creationId="{F5C0DCE3-4986-4019-8104-613BA07C8250}"/>
          </ac:spMkLst>
        </pc:spChg>
        <pc:spChg chg="add mod">
          <ac:chgData name="Bob Larson" userId="bd32c595-c6ac-42c0-bb89-944ad9c1ebd3" providerId="ADAL" clId="{EE635C7C-0A9C-4DC1-B697-CFED8CC869AA}" dt="2017-11-28T08:42:33.609" v="3862" actId="164"/>
          <ac:spMkLst>
            <pc:docMk/>
            <pc:sldMk cId="664820522" sldId="285"/>
            <ac:spMk id="13" creationId="{CB2E699E-A500-4424-A340-08089C072E74}"/>
          </ac:spMkLst>
        </pc:spChg>
        <pc:grpChg chg="add mod">
          <ac:chgData name="Bob Larson" userId="bd32c595-c6ac-42c0-bb89-944ad9c1ebd3" providerId="ADAL" clId="{EE635C7C-0A9C-4DC1-B697-CFED8CC869AA}" dt="2017-11-28T08:42:37.946" v="3863" actId="1076"/>
          <ac:grpSpMkLst>
            <pc:docMk/>
            <pc:sldMk cId="664820522" sldId="285"/>
            <ac:grpSpMk id="14" creationId="{A435610C-F4B4-4009-A605-31D702B6778C}"/>
          </ac:grpSpMkLst>
        </pc:grpChg>
        <pc:picChg chg="add mod">
          <ac:chgData name="Bob Larson" userId="bd32c595-c6ac-42c0-bb89-944ad9c1ebd3" providerId="ADAL" clId="{EE635C7C-0A9C-4DC1-B697-CFED8CC869AA}" dt="2017-11-28T08:42:33.609" v="3862" actId="164"/>
          <ac:picMkLst>
            <pc:docMk/>
            <pc:sldMk cId="664820522" sldId="285"/>
            <ac:picMk id="7" creationId="{CD8E4D8C-E2A7-4454-9C67-F5C0ADE9FAE2}"/>
          </ac:picMkLst>
        </pc:picChg>
        <pc:picChg chg="add mod">
          <ac:chgData name="Bob Larson" userId="bd32c595-c6ac-42c0-bb89-944ad9c1ebd3" providerId="ADAL" clId="{EE635C7C-0A9C-4DC1-B697-CFED8CC869AA}" dt="2017-11-28T08:42:33.609" v="3862" actId="164"/>
          <ac:picMkLst>
            <pc:docMk/>
            <pc:sldMk cId="664820522" sldId="285"/>
            <ac:picMk id="9" creationId="{29D3B645-7F2B-4091-B2A2-CC71736B1732}"/>
          </ac:picMkLst>
        </pc:picChg>
        <pc:picChg chg="add mod">
          <ac:chgData name="Bob Larson" userId="bd32c595-c6ac-42c0-bb89-944ad9c1ebd3" providerId="ADAL" clId="{EE635C7C-0A9C-4DC1-B697-CFED8CC869AA}" dt="2017-11-28T08:42:33.609" v="3862" actId="164"/>
          <ac:picMkLst>
            <pc:docMk/>
            <pc:sldMk cId="664820522" sldId="285"/>
            <ac:picMk id="11" creationId="{D7167FBF-BD16-4578-8A71-15041BAB4433}"/>
          </ac:picMkLst>
        </pc:picChg>
      </pc:sldChg>
      <pc:sldMasterChg chg="modSp">
        <pc:chgData name="Bob Larson" userId="bd32c595-c6ac-42c0-bb89-944ad9c1ebd3" providerId="ADAL" clId="{EE635C7C-0A9C-4DC1-B697-CFED8CC869AA}" dt="2017-11-28T08:43:33.416" v="3907"/>
        <pc:sldMasterMkLst>
          <pc:docMk/>
          <pc:sldMasterMk cId="0" sldId="2147483649"/>
        </pc:sldMasterMkLst>
        <pc:spChg chg="mod">
          <ac:chgData name="Bob Larson" userId="bd32c595-c6ac-42c0-bb89-944ad9c1ebd3" providerId="ADAL" clId="{EE635C7C-0A9C-4DC1-B697-CFED8CC869AA}" dt="2017-11-28T08:43:33.416" v="3907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315879B-4DA6-46F8-AB5E-11D7048B5747}"/>
    <pc:docChg chg="delSld modSld modMainMaster">
      <pc:chgData name="Bob Larson" userId="bd32c595-c6ac-42c0-bb89-944ad9c1ebd3" providerId="ADAL" clId="{6315879B-4DA6-46F8-AB5E-11D7048B5747}" dt="2017-11-16T20:34:31.312" v="149"/>
      <pc:docMkLst>
        <pc:docMk/>
      </pc:docMkLst>
      <pc:sldChg chg="modSp">
        <pc:chgData name="Bob Larson" userId="bd32c595-c6ac-42c0-bb89-944ad9c1ebd3" providerId="ADAL" clId="{6315879B-4DA6-46F8-AB5E-11D7048B5747}" dt="2017-11-14T06:46:51.756" v="1"/>
        <pc:sldMkLst>
          <pc:docMk/>
          <pc:sldMk cId="0" sldId="256"/>
        </pc:sldMkLst>
        <pc:spChg chg="mod">
          <ac:chgData name="Bob Larson" userId="bd32c595-c6ac-42c0-bb89-944ad9c1ebd3" providerId="ADAL" clId="{6315879B-4DA6-46F8-AB5E-11D7048B5747}" dt="2017-11-14T06:46:51.756" v="1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6315879B-4DA6-46F8-AB5E-11D7048B5747}" dt="2017-11-14T06:47:01.900" v="5" actId="2696"/>
        <pc:sldMkLst>
          <pc:docMk/>
          <pc:sldMk cId="1241206264" sldId="267"/>
        </pc:sldMkLst>
      </pc:sldChg>
      <pc:sldChg chg="addSp delSp modSp">
        <pc:chgData name="Bob Larson" userId="bd32c595-c6ac-42c0-bb89-944ad9c1ebd3" providerId="ADAL" clId="{6315879B-4DA6-46F8-AB5E-11D7048B5747}" dt="2017-11-16T20:31:12.486" v="108"/>
        <pc:sldMkLst>
          <pc:docMk/>
          <pc:sldMk cId="1470789367" sldId="267"/>
        </pc:sldMkLst>
        <pc:spChg chg="add del mod">
          <ac:chgData name="Bob Larson" userId="bd32c595-c6ac-42c0-bb89-944ad9c1ebd3" providerId="ADAL" clId="{6315879B-4DA6-46F8-AB5E-11D7048B5747}" dt="2017-11-16T20:31:12.486" v="108"/>
          <ac:spMkLst>
            <pc:docMk/>
            <pc:sldMk cId="1470789367" sldId="267"/>
            <ac:spMk id="2" creationId="{5B0EB58C-0ACF-4144-AEDE-955592976BA5}"/>
          </ac:spMkLst>
        </pc:spChg>
        <pc:spChg chg="add del mod">
          <ac:chgData name="Bob Larson" userId="bd32c595-c6ac-42c0-bb89-944ad9c1ebd3" providerId="ADAL" clId="{6315879B-4DA6-46F8-AB5E-11D7048B5747}" dt="2017-11-16T20:31:12.486" v="108"/>
          <ac:spMkLst>
            <pc:docMk/>
            <pc:sldMk cId="1470789367" sldId="267"/>
            <ac:spMk id="3" creationId="{FC9B2FB7-D442-4BDA-8A9B-FA3BA0EB1ED8}"/>
          </ac:spMkLst>
        </pc:spChg>
        <pc:spChg chg="add del mod">
          <ac:chgData name="Bob Larson" userId="bd32c595-c6ac-42c0-bb89-944ad9c1ebd3" providerId="ADAL" clId="{6315879B-4DA6-46F8-AB5E-11D7048B5747}" dt="2017-11-16T20:31:12.486" v="108"/>
          <ac:spMkLst>
            <pc:docMk/>
            <pc:sldMk cId="1470789367" sldId="267"/>
            <ac:spMk id="4" creationId="{1EFA0453-B792-44FC-B0B8-32DFA017C54C}"/>
          </ac:spMkLst>
        </pc:spChg>
        <pc:spChg chg="mod">
          <ac:chgData name="Bob Larson" userId="bd32c595-c6ac-42c0-bb89-944ad9c1ebd3" providerId="ADAL" clId="{6315879B-4DA6-46F8-AB5E-11D7048B5747}" dt="2017-11-16T20:31:00.682" v="104" actId="6549"/>
          <ac:spMkLst>
            <pc:docMk/>
            <pc:sldMk cId="1470789367" sldId="267"/>
            <ac:spMk id="5123" creationId="{00000000-0000-0000-0000-000000000000}"/>
          </ac:spMkLst>
        </pc:spChg>
      </pc:sldChg>
      <pc:sldChg chg="del">
        <pc:chgData name="Bob Larson" userId="bd32c595-c6ac-42c0-bb89-944ad9c1ebd3" providerId="ADAL" clId="{6315879B-4DA6-46F8-AB5E-11D7048B5747}" dt="2017-11-14T06:47:01.900" v="6" actId="2696"/>
        <pc:sldMkLst>
          <pc:docMk/>
          <pc:sldMk cId="1729595387" sldId="268"/>
        </pc:sldMkLst>
      </pc:sldChg>
      <pc:sldChg chg="modSp">
        <pc:chgData name="Bob Larson" userId="bd32c595-c6ac-42c0-bb89-944ad9c1ebd3" providerId="ADAL" clId="{6315879B-4DA6-46F8-AB5E-11D7048B5747}" dt="2017-11-16T20:32:58.938" v="133" actId="1076"/>
        <pc:sldMkLst>
          <pc:docMk/>
          <pc:sldMk cId="3349824603" sldId="268"/>
        </pc:sldMkLst>
        <pc:spChg chg="mod">
          <ac:chgData name="Bob Larson" userId="bd32c595-c6ac-42c0-bb89-944ad9c1ebd3" providerId="ADAL" clId="{6315879B-4DA6-46F8-AB5E-11D7048B5747}" dt="2017-11-16T20:32:29.139" v="123" actId="14100"/>
          <ac:spMkLst>
            <pc:docMk/>
            <pc:sldMk cId="3349824603" sldId="268"/>
            <ac:spMk id="6" creationId="{00000000-0000-0000-0000-000000000000}"/>
          </ac:spMkLst>
        </pc:spChg>
        <pc:picChg chg="mod">
          <ac:chgData name="Bob Larson" userId="bd32c595-c6ac-42c0-bb89-944ad9c1ebd3" providerId="ADAL" clId="{6315879B-4DA6-46F8-AB5E-11D7048B5747}" dt="2017-11-16T20:32:58.938" v="133" actId="1076"/>
          <ac:picMkLst>
            <pc:docMk/>
            <pc:sldMk cId="3349824603" sldId="268"/>
            <ac:picMk id="4098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16" v="7" actId="2696"/>
        <pc:sldMkLst>
          <pc:docMk/>
          <pc:sldMk cId="1608727064" sldId="269"/>
        </pc:sldMkLst>
      </pc:sldChg>
      <pc:sldChg chg="modSp">
        <pc:chgData name="Bob Larson" userId="bd32c595-c6ac-42c0-bb89-944ad9c1ebd3" providerId="ADAL" clId="{6315879B-4DA6-46F8-AB5E-11D7048B5747}" dt="2017-11-16T20:26:36.030" v="55" actId="1076"/>
        <pc:sldMkLst>
          <pc:docMk/>
          <pc:sldMk cId="4143321059" sldId="269"/>
        </pc:sldMkLst>
        <pc:spChg chg="mod">
          <ac:chgData name="Bob Larson" userId="bd32c595-c6ac-42c0-bb89-944ad9c1ebd3" providerId="ADAL" clId="{6315879B-4DA6-46F8-AB5E-11D7048B5747}" dt="2017-11-16T20:26:36.030" v="55" actId="1076"/>
          <ac:spMkLst>
            <pc:docMk/>
            <pc:sldMk cId="4143321059" sldId="269"/>
            <ac:spMk id="10" creationId="{00000000-0000-0000-0000-000000000000}"/>
          </ac:spMkLst>
        </pc:spChg>
        <pc:picChg chg="mod">
          <ac:chgData name="Bob Larson" userId="bd32c595-c6ac-42c0-bb89-944ad9c1ebd3" providerId="ADAL" clId="{6315879B-4DA6-46F8-AB5E-11D7048B5747}" dt="2017-11-16T20:26:27.241" v="53" actId="1076"/>
          <ac:picMkLst>
            <pc:docMk/>
            <pc:sldMk cId="4143321059" sldId="269"/>
            <ac:picMk id="2052" creationId="{00000000-0000-0000-0000-000000000000}"/>
          </ac:picMkLst>
        </pc:picChg>
        <pc:picChg chg="mod">
          <ac:chgData name="Bob Larson" userId="bd32c595-c6ac-42c0-bb89-944ad9c1ebd3" providerId="ADAL" clId="{6315879B-4DA6-46F8-AB5E-11D7048B5747}" dt="2017-11-16T20:26:29.801" v="54" actId="1076"/>
          <ac:picMkLst>
            <pc:docMk/>
            <pc:sldMk cId="4143321059" sldId="269"/>
            <ac:picMk id="2054" creationId="{00000000-0000-0000-0000-000000000000}"/>
          </ac:picMkLst>
        </pc:picChg>
        <pc:picChg chg="mod">
          <ac:chgData name="Bob Larson" userId="bd32c595-c6ac-42c0-bb89-944ad9c1ebd3" providerId="ADAL" clId="{6315879B-4DA6-46F8-AB5E-11D7048B5747}" dt="2017-11-16T20:26:11.430" v="48" actId="1076"/>
          <ac:picMkLst>
            <pc:docMk/>
            <pc:sldMk cId="4143321059" sldId="269"/>
            <ac:picMk id="2056" creationId="{00000000-0000-0000-0000-000000000000}"/>
          </ac:picMkLst>
        </pc:picChg>
      </pc:sldChg>
      <pc:sldChg chg="modSp">
        <pc:chgData name="Bob Larson" userId="bd32c595-c6ac-42c0-bb89-944ad9c1ebd3" providerId="ADAL" clId="{6315879B-4DA6-46F8-AB5E-11D7048B5747}" dt="2017-11-16T20:26:56.459" v="60" actId="1076"/>
        <pc:sldMkLst>
          <pc:docMk/>
          <pc:sldMk cId="58723445" sldId="270"/>
        </pc:sldMkLst>
        <pc:picChg chg="mod">
          <ac:chgData name="Bob Larson" userId="bd32c595-c6ac-42c0-bb89-944ad9c1ebd3" providerId="ADAL" clId="{6315879B-4DA6-46F8-AB5E-11D7048B5747}" dt="2017-11-16T20:26:53.391" v="59" actId="1076"/>
          <ac:picMkLst>
            <pc:docMk/>
            <pc:sldMk cId="58723445" sldId="270"/>
            <ac:picMk id="1036" creationId="{00000000-0000-0000-0000-000000000000}"/>
          </ac:picMkLst>
        </pc:picChg>
        <pc:picChg chg="mod">
          <ac:chgData name="Bob Larson" userId="bd32c595-c6ac-42c0-bb89-944ad9c1ebd3" providerId="ADAL" clId="{6315879B-4DA6-46F8-AB5E-11D7048B5747}" dt="2017-11-16T20:26:56.459" v="60" actId="1076"/>
          <ac:picMkLst>
            <pc:docMk/>
            <pc:sldMk cId="58723445" sldId="270"/>
            <ac:picMk id="1037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31" v="8" actId="2696"/>
        <pc:sldMkLst>
          <pc:docMk/>
          <pc:sldMk cId="973228775" sldId="270"/>
        </pc:sldMkLst>
      </pc:sldChg>
      <pc:sldChg chg="del">
        <pc:chgData name="Bob Larson" userId="bd32c595-c6ac-42c0-bb89-944ad9c1ebd3" providerId="ADAL" clId="{6315879B-4DA6-46F8-AB5E-11D7048B5747}" dt="2017-11-14T06:47:01.947" v="9" actId="2696"/>
        <pc:sldMkLst>
          <pc:docMk/>
          <pc:sldMk cId="3047871283" sldId="271"/>
        </pc:sldMkLst>
      </pc:sldChg>
      <pc:sldChg chg="modSp">
        <pc:chgData name="Bob Larson" userId="bd32c595-c6ac-42c0-bb89-944ad9c1ebd3" providerId="ADAL" clId="{6315879B-4DA6-46F8-AB5E-11D7048B5747}" dt="2017-11-14T06:47:55.621" v="22" actId="1076"/>
        <pc:sldMkLst>
          <pc:docMk/>
          <pc:sldMk cId="3378844607" sldId="271"/>
        </pc:sldMkLst>
        <pc:picChg chg="mod">
          <ac:chgData name="Bob Larson" userId="bd32c595-c6ac-42c0-bb89-944ad9c1ebd3" providerId="ADAL" clId="{6315879B-4DA6-46F8-AB5E-11D7048B5747}" dt="2017-11-14T06:47:55.621" v="22" actId="1076"/>
          <ac:picMkLst>
            <pc:docMk/>
            <pc:sldMk cId="3378844607" sldId="271"/>
            <ac:picMk id="3074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47" v="10" actId="2696"/>
        <pc:sldMkLst>
          <pc:docMk/>
          <pc:sldMk cId="2781851346" sldId="272"/>
        </pc:sldMkLst>
      </pc:sldChg>
      <pc:sldChg chg="addSp delSp modSp">
        <pc:chgData name="Bob Larson" userId="bd32c595-c6ac-42c0-bb89-944ad9c1ebd3" providerId="ADAL" clId="{6315879B-4DA6-46F8-AB5E-11D7048B5747}" dt="2017-11-16T20:34:24.889" v="146" actId="14100"/>
        <pc:sldMkLst>
          <pc:docMk/>
          <pc:sldMk cId="3045071130" sldId="272"/>
        </pc:sldMkLst>
        <pc:spChg chg="add del mod">
          <ac:chgData name="Bob Larson" userId="bd32c595-c6ac-42c0-bb89-944ad9c1ebd3" providerId="ADAL" clId="{6315879B-4DA6-46F8-AB5E-11D7048B5747}" dt="2017-11-14T06:48:05.351" v="23" actId="404"/>
          <ac:spMkLst>
            <pc:docMk/>
            <pc:sldMk cId="3045071130" sldId="272"/>
            <ac:spMk id="4" creationId="{F5A8BC1A-9FA7-436B-A8A0-BA165141AC15}"/>
          </ac:spMkLst>
        </pc:spChg>
        <pc:spChg chg="add del mod">
          <ac:chgData name="Bob Larson" userId="bd32c595-c6ac-42c0-bb89-944ad9c1ebd3" providerId="ADAL" clId="{6315879B-4DA6-46F8-AB5E-11D7048B5747}" dt="2017-11-16T20:27:20.423" v="64" actId="14100"/>
          <ac:spMkLst>
            <pc:docMk/>
            <pc:sldMk cId="3045071130" sldId="272"/>
            <ac:spMk id="4" creationId="{5C4916E4-59F7-4314-BE04-27C23A738A33}"/>
          </ac:spMkLst>
        </pc:spChg>
        <pc:spChg chg="add del mod">
          <ac:chgData name="Bob Larson" userId="bd32c595-c6ac-42c0-bb89-944ad9c1ebd3" providerId="ADAL" clId="{6315879B-4DA6-46F8-AB5E-11D7048B5747}" dt="2017-11-16T20:27:20.423" v="64" actId="14100"/>
          <ac:spMkLst>
            <pc:docMk/>
            <pc:sldMk cId="3045071130" sldId="272"/>
            <ac:spMk id="5" creationId="{1DD1B1D3-83D8-4469-B27F-E7F451BB7953}"/>
          </ac:spMkLst>
        </pc:spChg>
        <pc:spChg chg="add del mod">
          <ac:chgData name="Bob Larson" userId="bd32c595-c6ac-42c0-bb89-944ad9c1ebd3" providerId="ADAL" clId="{6315879B-4DA6-46F8-AB5E-11D7048B5747}" dt="2017-11-14T06:48:05.351" v="23" actId="404"/>
          <ac:spMkLst>
            <pc:docMk/>
            <pc:sldMk cId="3045071130" sldId="272"/>
            <ac:spMk id="5" creationId="{492E9B92-D342-4532-B642-A452CD351913}"/>
          </ac:spMkLst>
        </pc:spChg>
        <pc:spChg chg="mod">
          <ac:chgData name="Bob Larson" userId="bd32c595-c6ac-42c0-bb89-944ad9c1ebd3" providerId="ADAL" clId="{6315879B-4DA6-46F8-AB5E-11D7048B5747}" dt="2017-11-16T20:34:24.889" v="146" actId="14100"/>
          <ac:spMkLst>
            <pc:docMk/>
            <pc:sldMk cId="3045071130" sldId="272"/>
            <ac:spMk id="6" creationId="{00000000-0000-0000-0000-000000000000}"/>
          </ac:spMkLst>
        </pc:spChg>
        <pc:spChg chg="add del mod">
          <ac:chgData name="Bob Larson" userId="bd32c595-c6ac-42c0-bb89-944ad9c1ebd3" providerId="ADAL" clId="{6315879B-4DA6-46F8-AB5E-11D7048B5747}" dt="2017-11-16T20:27:20.423" v="64" actId="14100"/>
          <ac:spMkLst>
            <pc:docMk/>
            <pc:sldMk cId="3045071130" sldId="272"/>
            <ac:spMk id="7" creationId="{8AE09359-8505-46C6-B7C4-AB320F79F91C}"/>
          </ac:spMkLst>
        </pc:spChg>
        <pc:spChg chg="add del mod">
          <ac:chgData name="Bob Larson" userId="bd32c595-c6ac-42c0-bb89-944ad9c1ebd3" providerId="ADAL" clId="{6315879B-4DA6-46F8-AB5E-11D7048B5747}" dt="2017-11-14T06:48:05.351" v="23" actId="404"/>
          <ac:spMkLst>
            <pc:docMk/>
            <pc:sldMk cId="3045071130" sldId="272"/>
            <ac:spMk id="7" creationId="{BA830DB7-34E7-4E61-8E74-5457546EA30A}"/>
          </ac:spMkLst>
        </pc:spChg>
      </pc:sldChg>
      <pc:sldChg chg="modSp">
        <pc:chgData name="Bob Larson" userId="bd32c595-c6ac-42c0-bb89-944ad9c1ebd3" providerId="ADAL" clId="{6315879B-4DA6-46F8-AB5E-11D7048B5747}" dt="2017-11-16T20:28:19.780" v="80" actId="1076"/>
        <pc:sldMkLst>
          <pc:docMk/>
          <pc:sldMk cId="253607234" sldId="273"/>
        </pc:sldMkLst>
        <pc:grpChg chg="mod">
          <ac:chgData name="Bob Larson" userId="bd32c595-c6ac-42c0-bb89-944ad9c1ebd3" providerId="ADAL" clId="{6315879B-4DA6-46F8-AB5E-11D7048B5747}" dt="2017-11-16T20:28:19.780" v="80" actId="1076"/>
          <ac:grpSpMkLst>
            <pc:docMk/>
            <pc:sldMk cId="253607234" sldId="273"/>
            <ac:grpSpMk id="7" creationId="{00000000-0000-0000-0000-000000000000}"/>
          </ac:grpSpMkLst>
        </pc:grpChg>
      </pc:sldChg>
      <pc:sldChg chg="del">
        <pc:chgData name="Bob Larson" userId="bd32c595-c6ac-42c0-bb89-944ad9c1ebd3" providerId="ADAL" clId="{6315879B-4DA6-46F8-AB5E-11D7048B5747}" dt="2017-11-14T06:47:01.962" v="11" actId="2696"/>
        <pc:sldMkLst>
          <pc:docMk/>
          <pc:sldMk cId="2342834007" sldId="273"/>
        </pc:sldMkLst>
      </pc:sldChg>
      <pc:sldChg chg="del">
        <pc:chgData name="Bob Larson" userId="bd32c595-c6ac-42c0-bb89-944ad9c1ebd3" providerId="ADAL" clId="{6315879B-4DA6-46F8-AB5E-11D7048B5747}" dt="2017-11-14T06:47:01.978" v="12" actId="2696"/>
        <pc:sldMkLst>
          <pc:docMk/>
          <pc:sldMk cId="1363636553" sldId="274"/>
        </pc:sldMkLst>
      </pc:sldChg>
      <pc:sldChg chg="modSp">
        <pc:chgData name="Bob Larson" userId="bd32c595-c6ac-42c0-bb89-944ad9c1ebd3" providerId="ADAL" clId="{6315879B-4DA6-46F8-AB5E-11D7048B5747}" dt="2017-11-16T20:29:37.290" v="95" actId="20577"/>
        <pc:sldMkLst>
          <pc:docMk/>
          <pc:sldMk cId="1853069371" sldId="274"/>
        </pc:sldMkLst>
        <pc:spChg chg="mod">
          <ac:chgData name="Bob Larson" userId="bd32c595-c6ac-42c0-bb89-944ad9c1ebd3" providerId="ADAL" clId="{6315879B-4DA6-46F8-AB5E-11D7048B5747}" dt="2017-11-16T20:29:37.290" v="95" actId="20577"/>
          <ac:spMkLst>
            <pc:docMk/>
            <pc:sldMk cId="1853069371" sldId="274"/>
            <ac:spMk id="5" creationId="{00000000-0000-0000-0000-000000000000}"/>
          </ac:spMkLst>
        </pc:spChg>
        <pc:grpChg chg="mod">
          <ac:chgData name="Bob Larson" userId="bd32c595-c6ac-42c0-bb89-944ad9c1ebd3" providerId="ADAL" clId="{6315879B-4DA6-46F8-AB5E-11D7048B5747}" dt="2017-11-16T20:29:29.140" v="91" actId="1076"/>
          <ac:grpSpMkLst>
            <pc:docMk/>
            <pc:sldMk cId="1853069371" sldId="274"/>
            <ac:grpSpMk id="14" creationId="{00000000-0000-0000-0000-000000000000}"/>
          </ac:grpSpMkLst>
        </pc:grpChg>
        <pc:picChg chg="mod">
          <ac:chgData name="Bob Larson" userId="bd32c595-c6ac-42c0-bb89-944ad9c1ebd3" providerId="ADAL" clId="{6315879B-4DA6-46F8-AB5E-11D7048B5747}" dt="2017-11-16T20:28:37.436" v="84" actId="1076"/>
          <ac:picMkLst>
            <pc:docMk/>
            <pc:sldMk cId="1853069371" sldId="274"/>
            <ac:picMk id="1028" creationId="{00000000-0000-0000-0000-000000000000}"/>
          </ac:picMkLst>
        </pc:picChg>
      </pc:sldChg>
      <pc:sldChg chg="del">
        <pc:chgData name="Bob Larson" userId="bd32c595-c6ac-42c0-bb89-944ad9c1ebd3" providerId="ADAL" clId="{6315879B-4DA6-46F8-AB5E-11D7048B5747}" dt="2017-11-14T06:47:01.994" v="13" actId="2696"/>
        <pc:sldMkLst>
          <pc:docMk/>
          <pc:sldMk cId="561663190" sldId="275"/>
        </pc:sldMkLst>
      </pc:sldChg>
      <pc:sldChg chg="addSp delSp modSp del">
        <pc:chgData name="Bob Larson" userId="bd32c595-c6ac-42c0-bb89-944ad9c1ebd3" providerId="ADAL" clId="{6315879B-4DA6-46F8-AB5E-11D7048B5747}" dt="2017-11-16T20:29:20.148" v="88" actId="2696"/>
        <pc:sldMkLst>
          <pc:docMk/>
          <pc:sldMk cId="2137933957" sldId="275"/>
        </pc:sldMkLst>
        <pc:spChg chg="mod">
          <ac:chgData name="Bob Larson" userId="bd32c595-c6ac-42c0-bb89-944ad9c1ebd3" providerId="ADAL" clId="{6315879B-4DA6-46F8-AB5E-11D7048B5747}" dt="2017-11-14T06:48:51.201" v="34" actId="404"/>
          <ac:spMkLst>
            <pc:docMk/>
            <pc:sldMk cId="2137933957" sldId="275"/>
            <ac:spMk id="4" creationId="{00000000-0000-0000-0000-000000000000}"/>
          </ac:spMkLst>
        </pc:spChg>
        <pc:spChg chg="add del mod">
          <ac:chgData name="Bob Larson" userId="bd32c595-c6ac-42c0-bb89-944ad9c1ebd3" providerId="ADAL" clId="{6315879B-4DA6-46F8-AB5E-11D7048B5747}" dt="2017-11-14T06:48:46.094" v="33" actId="404"/>
          <ac:spMkLst>
            <pc:docMk/>
            <pc:sldMk cId="2137933957" sldId="275"/>
            <ac:spMk id="5" creationId="{5DC98331-1DC5-42C7-BF80-9C6A2A7C35F6}"/>
          </ac:spMkLst>
        </pc:spChg>
        <pc:spChg chg="add del mod">
          <ac:chgData name="Bob Larson" userId="bd32c595-c6ac-42c0-bb89-944ad9c1ebd3" providerId="ADAL" clId="{6315879B-4DA6-46F8-AB5E-11D7048B5747}" dt="2017-11-14T06:48:46.094" v="33" actId="404"/>
          <ac:spMkLst>
            <pc:docMk/>
            <pc:sldMk cId="2137933957" sldId="275"/>
            <ac:spMk id="6" creationId="{BFC0DD13-2A59-4F43-A088-06392D90D343}"/>
          </ac:spMkLst>
        </pc:spChg>
        <pc:spChg chg="add del mod">
          <ac:chgData name="Bob Larson" userId="bd32c595-c6ac-42c0-bb89-944ad9c1ebd3" providerId="ADAL" clId="{6315879B-4DA6-46F8-AB5E-11D7048B5747}" dt="2017-11-14T06:48:46.094" v="33" actId="404"/>
          <ac:spMkLst>
            <pc:docMk/>
            <pc:sldMk cId="2137933957" sldId="275"/>
            <ac:spMk id="7" creationId="{74DE2BDE-1E4B-4B3C-BDB7-92F803E5F191}"/>
          </ac:spMkLst>
        </pc:spChg>
      </pc:sldChg>
      <pc:sldChg chg="del">
        <pc:chgData name="Bob Larson" userId="bd32c595-c6ac-42c0-bb89-944ad9c1ebd3" providerId="ADAL" clId="{6315879B-4DA6-46F8-AB5E-11D7048B5747}" dt="2017-11-16T20:29:20.164" v="89" actId="2696"/>
        <pc:sldMkLst>
          <pc:docMk/>
          <pc:sldMk cId="1148421719" sldId="276"/>
        </pc:sldMkLst>
      </pc:sldChg>
      <pc:sldChg chg="del">
        <pc:chgData name="Bob Larson" userId="bd32c595-c6ac-42c0-bb89-944ad9c1ebd3" providerId="ADAL" clId="{6315879B-4DA6-46F8-AB5E-11D7048B5747}" dt="2017-11-14T06:47:01.994" v="14" actId="2696"/>
        <pc:sldMkLst>
          <pc:docMk/>
          <pc:sldMk cId="1946050524" sldId="276"/>
        </pc:sldMkLst>
      </pc:sldChg>
      <pc:sldChg chg="del">
        <pc:chgData name="Bob Larson" userId="bd32c595-c6ac-42c0-bb89-944ad9c1ebd3" providerId="ADAL" clId="{6315879B-4DA6-46F8-AB5E-11D7048B5747}" dt="2017-11-16T20:29:20.179" v="90" actId="2696"/>
        <pc:sldMkLst>
          <pc:docMk/>
          <pc:sldMk cId="214035075" sldId="277"/>
        </pc:sldMkLst>
      </pc:sldChg>
      <pc:sldChg chg="del">
        <pc:chgData name="Bob Larson" userId="bd32c595-c6ac-42c0-bb89-944ad9c1ebd3" providerId="ADAL" clId="{6315879B-4DA6-46F8-AB5E-11D7048B5747}" dt="2017-11-14T06:47:02.009" v="15" actId="2696"/>
        <pc:sldMkLst>
          <pc:docMk/>
          <pc:sldMk cId="2675709621" sldId="277"/>
        </pc:sldMkLst>
      </pc:sldChg>
      <pc:sldMasterChg chg="modSp">
        <pc:chgData name="Bob Larson" userId="bd32c595-c6ac-42c0-bb89-944ad9c1ebd3" providerId="ADAL" clId="{6315879B-4DA6-46F8-AB5E-11D7048B5747}" dt="2017-11-16T20:34:31.312" v="149"/>
        <pc:sldMasterMkLst>
          <pc:docMk/>
          <pc:sldMasterMk cId="0" sldId="2147483649"/>
        </pc:sldMasterMkLst>
        <pc:spChg chg="mod">
          <ac:chgData name="Bob Larson" userId="bd32c595-c6ac-42c0-bb89-944ad9c1ebd3" providerId="ADAL" clId="{6315879B-4DA6-46F8-AB5E-11D7048B5747}" dt="2017-11-16T20:34:31.312" v="149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328BB185-B09E-42BB-9CA6-D0876995AD9B}"/>
    <pc:docChg chg="delSld modSld modMainMaster">
      <pc:chgData name="Bob Larson" userId="bd32c595-c6ac-42c0-bb89-944ad9c1ebd3" providerId="ADAL" clId="{328BB185-B09E-42BB-9CA6-D0876995AD9B}" dt="2017-11-14T06:42:48.986" v="38"/>
      <pc:docMkLst>
        <pc:docMk/>
      </pc:docMkLst>
      <pc:sldChg chg="modSp">
        <pc:chgData name="Bob Larson" userId="bd32c595-c6ac-42c0-bb89-944ad9c1ebd3" providerId="ADAL" clId="{328BB185-B09E-42BB-9CA6-D0876995AD9B}" dt="2017-11-14T06:41:14.529" v="0"/>
        <pc:sldMkLst>
          <pc:docMk/>
          <pc:sldMk cId="0" sldId="256"/>
        </pc:sldMkLst>
        <pc:spChg chg="mod">
          <ac:chgData name="Bob Larson" userId="bd32c595-c6ac-42c0-bb89-944ad9c1ebd3" providerId="ADAL" clId="{328BB185-B09E-42BB-9CA6-D0876995AD9B}" dt="2017-11-14T06:41:14.529" v="0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328BB185-B09E-42BB-9CA6-D0876995AD9B}" dt="2017-11-14T06:41:22.888" v="1" actId="2696"/>
        <pc:sldMkLst>
          <pc:docMk/>
          <pc:sldMk cId="413209635" sldId="267"/>
        </pc:sldMkLst>
      </pc:sldChg>
      <pc:sldChg chg="del">
        <pc:chgData name="Bob Larson" userId="bd32c595-c6ac-42c0-bb89-944ad9c1ebd3" providerId="ADAL" clId="{328BB185-B09E-42BB-9CA6-D0876995AD9B}" dt="2017-11-14T06:41:22.904" v="2" actId="2696"/>
        <pc:sldMkLst>
          <pc:docMk/>
          <pc:sldMk cId="2554460693" sldId="268"/>
        </pc:sldMkLst>
      </pc:sldChg>
      <pc:sldChg chg="del">
        <pc:chgData name="Bob Larson" userId="bd32c595-c6ac-42c0-bb89-944ad9c1ebd3" providerId="ADAL" clId="{328BB185-B09E-42BB-9CA6-D0876995AD9B}" dt="2017-11-14T06:41:22.919" v="3" actId="2696"/>
        <pc:sldMkLst>
          <pc:docMk/>
          <pc:sldMk cId="2354969799" sldId="269"/>
        </pc:sldMkLst>
      </pc:sldChg>
      <pc:sldChg chg="del">
        <pc:chgData name="Bob Larson" userId="bd32c595-c6ac-42c0-bb89-944ad9c1ebd3" providerId="ADAL" clId="{328BB185-B09E-42BB-9CA6-D0876995AD9B}" dt="2017-11-14T06:41:22.919" v="4" actId="2696"/>
        <pc:sldMkLst>
          <pc:docMk/>
          <pc:sldMk cId="3882900744" sldId="270"/>
        </pc:sldMkLst>
      </pc:sldChg>
      <pc:sldChg chg="del">
        <pc:chgData name="Bob Larson" userId="bd32c595-c6ac-42c0-bb89-944ad9c1ebd3" providerId="ADAL" clId="{328BB185-B09E-42BB-9CA6-D0876995AD9B}" dt="2017-11-14T06:41:22.935" v="5" actId="2696"/>
        <pc:sldMkLst>
          <pc:docMk/>
          <pc:sldMk cId="3892740325" sldId="271"/>
        </pc:sldMkLst>
      </pc:sldChg>
      <pc:sldChg chg="del">
        <pc:chgData name="Bob Larson" userId="bd32c595-c6ac-42c0-bb89-944ad9c1ebd3" providerId="ADAL" clId="{328BB185-B09E-42BB-9CA6-D0876995AD9B}" dt="2017-11-14T06:41:22.951" v="6" actId="2696"/>
        <pc:sldMkLst>
          <pc:docMk/>
          <pc:sldMk cId="1249603999" sldId="272"/>
        </pc:sldMkLst>
      </pc:sldChg>
      <pc:sldChg chg="modSp">
        <pc:chgData name="Bob Larson" userId="bd32c595-c6ac-42c0-bb89-944ad9c1ebd3" providerId="ADAL" clId="{328BB185-B09E-42BB-9CA6-D0876995AD9B}" dt="2017-11-14T06:42:26.453" v="30" actId="14100"/>
        <pc:sldMkLst>
          <pc:docMk/>
          <pc:sldMk cId="3777390452" sldId="273"/>
        </pc:sldMkLst>
        <pc:picChg chg="mod">
          <ac:chgData name="Bob Larson" userId="bd32c595-c6ac-42c0-bb89-944ad9c1ebd3" providerId="ADAL" clId="{328BB185-B09E-42BB-9CA6-D0876995AD9B}" dt="2017-11-14T06:42:26.453" v="30" actId="14100"/>
          <ac:picMkLst>
            <pc:docMk/>
            <pc:sldMk cId="3777390452" sldId="273"/>
            <ac:picMk id="5122" creationId="{00000000-0000-0000-0000-000000000000}"/>
          </ac:picMkLst>
        </pc:picChg>
        <pc:picChg chg="mod">
          <ac:chgData name="Bob Larson" userId="bd32c595-c6ac-42c0-bb89-944ad9c1ebd3" providerId="ADAL" clId="{328BB185-B09E-42BB-9CA6-D0876995AD9B}" dt="2017-11-14T06:42:26.453" v="30" actId="14100"/>
          <ac:picMkLst>
            <pc:docMk/>
            <pc:sldMk cId="3777390452" sldId="273"/>
            <ac:picMk id="5124" creationId="{00000000-0000-0000-0000-000000000000}"/>
          </ac:picMkLst>
        </pc:picChg>
      </pc:sldChg>
      <pc:sldChg chg="modSp">
        <pc:chgData name="Bob Larson" userId="bd32c595-c6ac-42c0-bb89-944ad9c1ebd3" providerId="ADAL" clId="{328BB185-B09E-42BB-9CA6-D0876995AD9B}" dt="2017-11-14T06:42:48.767" v="35" actId="1076"/>
        <pc:sldMkLst>
          <pc:docMk/>
          <pc:sldMk cId="250227081" sldId="274"/>
        </pc:sldMkLst>
        <pc:spChg chg="mod">
          <ac:chgData name="Bob Larson" userId="bd32c595-c6ac-42c0-bb89-944ad9c1ebd3" providerId="ADAL" clId="{328BB185-B09E-42BB-9CA6-D0876995AD9B}" dt="2017-11-14T06:42:38.617" v="34" actId="14100"/>
          <ac:spMkLst>
            <pc:docMk/>
            <pc:sldMk cId="250227081" sldId="274"/>
            <ac:spMk id="5" creationId="{00000000-0000-0000-0000-000000000000}"/>
          </ac:spMkLst>
        </pc:spChg>
        <pc:picChg chg="mod">
          <ac:chgData name="Bob Larson" userId="bd32c595-c6ac-42c0-bb89-944ad9c1ebd3" providerId="ADAL" clId="{328BB185-B09E-42BB-9CA6-D0876995AD9B}" dt="2017-11-14T06:42:48.767" v="35" actId="1076"/>
          <ac:picMkLst>
            <pc:docMk/>
            <pc:sldMk cId="250227081" sldId="274"/>
            <ac:picMk id="6148" creationId="{00000000-0000-0000-0000-000000000000}"/>
          </ac:picMkLst>
        </pc:picChg>
      </pc:sldChg>
      <pc:sldChg chg="del">
        <pc:chgData name="Bob Larson" userId="bd32c595-c6ac-42c0-bb89-944ad9c1ebd3" providerId="ADAL" clId="{328BB185-B09E-42BB-9CA6-D0876995AD9B}" dt="2017-11-14T06:41:23.013" v="7" actId="2696"/>
        <pc:sldMkLst>
          <pc:docMk/>
          <pc:sldMk cId="4007111514" sldId="275"/>
        </pc:sldMkLst>
      </pc:sldChg>
      <pc:sldChg chg="del">
        <pc:chgData name="Bob Larson" userId="bd32c595-c6ac-42c0-bb89-944ad9c1ebd3" providerId="ADAL" clId="{328BB185-B09E-42BB-9CA6-D0876995AD9B}" dt="2017-11-14T06:41:23.185" v="8" actId="2696"/>
        <pc:sldMkLst>
          <pc:docMk/>
          <pc:sldMk cId="3628894261" sldId="276"/>
        </pc:sldMkLst>
      </pc:sldChg>
      <pc:sldChg chg="del">
        <pc:chgData name="Bob Larson" userId="bd32c595-c6ac-42c0-bb89-944ad9c1ebd3" providerId="ADAL" clId="{328BB185-B09E-42BB-9CA6-D0876995AD9B}" dt="2017-11-14T06:41:23.201" v="9" actId="2696"/>
        <pc:sldMkLst>
          <pc:docMk/>
          <pc:sldMk cId="758006390" sldId="277"/>
        </pc:sldMkLst>
      </pc:sldChg>
      <pc:sldChg chg="del">
        <pc:chgData name="Bob Larson" userId="bd32c595-c6ac-42c0-bb89-944ad9c1ebd3" providerId="ADAL" clId="{328BB185-B09E-42BB-9CA6-D0876995AD9B}" dt="2017-11-14T06:41:23.216" v="10" actId="2696"/>
        <pc:sldMkLst>
          <pc:docMk/>
          <pc:sldMk cId="2365627464" sldId="278"/>
        </pc:sldMkLst>
      </pc:sldChg>
      <pc:sldChg chg="del">
        <pc:chgData name="Bob Larson" userId="bd32c595-c6ac-42c0-bb89-944ad9c1ebd3" providerId="ADAL" clId="{328BB185-B09E-42BB-9CA6-D0876995AD9B}" dt="2017-11-14T06:41:23.216" v="11" actId="2696"/>
        <pc:sldMkLst>
          <pc:docMk/>
          <pc:sldMk cId="4228243758" sldId="279"/>
        </pc:sldMkLst>
      </pc:sldChg>
      <pc:sldChg chg="del">
        <pc:chgData name="Bob Larson" userId="bd32c595-c6ac-42c0-bb89-944ad9c1ebd3" providerId="ADAL" clId="{328BB185-B09E-42BB-9CA6-D0876995AD9B}" dt="2017-11-14T06:41:23.232" v="12" actId="2696"/>
        <pc:sldMkLst>
          <pc:docMk/>
          <pc:sldMk cId="3186252819" sldId="280"/>
        </pc:sldMkLst>
      </pc:sldChg>
      <pc:sldChg chg="del">
        <pc:chgData name="Bob Larson" userId="bd32c595-c6ac-42c0-bb89-944ad9c1ebd3" providerId="ADAL" clId="{328BB185-B09E-42BB-9CA6-D0876995AD9B}" dt="2017-11-14T06:41:23.232" v="13" actId="2696"/>
        <pc:sldMkLst>
          <pc:docMk/>
          <pc:sldMk cId="305754072" sldId="281"/>
        </pc:sldMkLst>
      </pc:sldChg>
      <pc:sldChg chg="del">
        <pc:chgData name="Bob Larson" userId="bd32c595-c6ac-42c0-bb89-944ad9c1ebd3" providerId="ADAL" clId="{328BB185-B09E-42BB-9CA6-D0876995AD9B}" dt="2017-11-14T06:41:23.247" v="15" actId="2696"/>
        <pc:sldMkLst>
          <pc:docMk/>
          <pc:sldMk cId="1897652224" sldId="282"/>
        </pc:sldMkLst>
      </pc:sldChg>
      <pc:sldChg chg="del">
        <pc:chgData name="Bob Larson" userId="bd32c595-c6ac-42c0-bb89-944ad9c1ebd3" providerId="ADAL" clId="{328BB185-B09E-42BB-9CA6-D0876995AD9B}" dt="2017-11-14T06:41:23.247" v="16" actId="2696"/>
        <pc:sldMkLst>
          <pc:docMk/>
          <pc:sldMk cId="1485632130" sldId="283"/>
        </pc:sldMkLst>
      </pc:sldChg>
      <pc:sldChg chg="del">
        <pc:chgData name="Bob Larson" userId="bd32c595-c6ac-42c0-bb89-944ad9c1ebd3" providerId="ADAL" clId="{328BB185-B09E-42BB-9CA6-D0876995AD9B}" dt="2017-11-14T06:41:23.263" v="18" actId="2696"/>
        <pc:sldMkLst>
          <pc:docMk/>
          <pc:sldMk cId="2907763149" sldId="284"/>
        </pc:sldMkLst>
      </pc:sldChg>
      <pc:sldMasterChg chg="modSp delSldLayout">
        <pc:chgData name="Bob Larson" userId="bd32c595-c6ac-42c0-bb89-944ad9c1ebd3" providerId="ADAL" clId="{328BB185-B09E-42BB-9CA6-D0876995AD9B}" dt="2017-11-14T06:42:48.986" v="38"/>
        <pc:sldMasterMkLst>
          <pc:docMk/>
          <pc:sldMasterMk cId="0" sldId="2147483649"/>
        </pc:sldMasterMkLst>
        <pc:spChg chg="mod">
          <ac:chgData name="Bob Larson" userId="bd32c595-c6ac-42c0-bb89-944ad9c1ebd3" providerId="ADAL" clId="{328BB185-B09E-42BB-9CA6-D0876995AD9B}" dt="2017-11-14T06:42:48.986" v="38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328BB185-B09E-42BB-9CA6-D0876995AD9B}" dt="2017-11-14T06:41:23.232" v="14" actId="2696"/>
          <pc:sldLayoutMkLst>
            <pc:docMk/>
            <pc:sldMasterMk cId="0" sldId="2147483649"/>
            <pc:sldLayoutMk cId="356776048" sldId="2147483841"/>
          </pc:sldLayoutMkLst>
        </pc:sldLayoutChg>
        <pc:sldLayoutChg chg="del">
          <pc:chgData name="Bob Larson" userId="bd32c595-c6ac-42c0-bb89-944ad9c1ebd3" providerId="ADAL" clId="{328BB185-B09E-42BB-9CA6-D0876995AD9B}" dt="2017-11-14T06:41:23.263" v="19" actId="2696"/>
          <pc:sldLayoutMkLst>
            <pc:docMk/>
            <pc:sldMasterMk cId="0" sldId="2147483649"/>
            <pc:sldLayoutMk cId="1655176320" sldId="2147483842"/>
          </pc:sldLayoutMkLst>
        </pc:sldLayoutChg>
        <pc:sldLayoutChg chg="del">
          <pc:chgData name="Bob Larson" userId="bd32c595-c6ac-42c0-bb89-944ad9c1ebd3" providerId="ADAL" clId="{328BB185-B09E-42BB-9CA6-D0876995AD9B}" dt="2017-11-14T06:41:23.247" v="17" actId="2696"/>
          <pc:sldLayoutMkLst>
            <pc:docMk/>
            <pc:sldMasterMk cId="0" sldId="2147483649"/>
            <pc:sldLayoutMk cId="3274424603" sldId="2147483843"/>
          </pc:sldLayoutMkLst>
        </pc:sldLayoutChg>
      </pc:sldMasterChg>
    </pc:docChg>
  </pc:docChgLst>
  <pc:docChgLst>
    <pc:chgData name="Bob Larson" userId="bd32c595-c6ac-42c0-bb89-944ad9c1ebd3" providerId="ADAL" clId="{88074897-042E-4416-A054-F772E6996C78}"/>
    <pc:docChg chg="delSld modSld modMainMaster">
      <pc:chgData name="Bob Larson" userId="bd32c595-c6ac-42c0-bb89-944ad9c1ebd3" providerId="ADAL" clId="{88074897-042E-4416-A054-F772E6996C78}" dt="2017-10-28T22:15:41.255" v="164"/>
      <pc:docMkLst>
        <pc:docMk/>
      </pc:docMkLst>
      <pc:sldChg chg="modSp">
        <pc:chgData name="Bob Larson" userId="bd32c595-c6ac-42c0-bb89-944ad9c1ebd3" providerId="ADAL" clId="{88074897-042E-4416-A054-F772E6996C78}" dt="2017-10-28T22:02:00.009" v="12"/>
        <pc:sldMkLst>
          <pc:docMk/>
          <pc:sldMk cId="0" sldId="256"/>
        </pc:sldMkLst>
        <pc:spChg chg="mod">
          <ac:chgData name="Bob Larson" userId="bd32c595-c6ac-42c0-bb89-944ad9c1ebd3" providerId="ADAL" clId="{88074897-042E-4416-A054-F772E6996C78}" dt="2017-10-28T22:02:00.009" v="12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88074897-042E-4416-A054-F772E6996C78}" dt="2017-10-28T22:02:06.715" v="13" actId="2696"/>
        <pc:sldMkLst>
          <pc:docMk/>
          <pc:sldMk cId="84456920" sldId="257"/>
        </pc:sldMkLst>
      </pc:sldChg>
      <pc:sldChg chg="addSp delSp modSp">
        <pc:chgData name="Bob Larson" userId="bd32c595-c6ac-42c0-bb89-944ad9c1ebd3" providerId="ADAL" clId="{88074897-042E-4416-A054-F772E6996C78}" dt="2017-10-28T22:10:45.623" v="144" actId="14100"/>
        <pc:sldMkLst>
          <pc:docMk/>
          <pc:sldMk cId="2085009596" sldId="259"/>
        </pc:sldMkLst>
        <pc:spChg chg="add del mod">
          <ac:chgData name="Bob Larson" userId="bd32c595-c6ac-42c0-bb89-944ad9c1ebd3" providerId="ADAL" clId="{88074897-042E-4416-A054-F772E6996C78}" dt="2017-10-28T22:02:22.651" v="17" actId="14100"/>
          <ac:spMkLst>
            <pc:docMk/>
            <pc:sldMk cId="2085009596" sldId="259"/>
            <ac:spMk id="2" creationId="{6143887C-4C0E-4327-B4ED-5E77B2C01AAA}"/>
          </ac:spMkLst>
        </pc:spChg>
        <pc:spChg chg="add del mod">
          <ac:chgData name="Bob Larson" userId="bd32c595-c6ac-42c0-bb89-944ad9c1ebd3" providerId="ADAL" clId="{88074897-042E-4416-A054-F772E6996C78}" dt="2017-10-28T22:02:22.651" v="17" actId="14100"/>
          <ac:spMkLst>
            <pc:docMk/>
            <pc:sldMk cId="2085009596" sldId="259"/>
            <ac:spMk id="3" creationId="{ED36AD56-22F8-493E-9CFE-89B79DC295A6}"/>
          </ac:spMkLst>
        </pc:spChg>
        <pc:spChg chg="add del mod">
          <ac:chgData name="Bob Larson" userId="bd32c595-c6ac-42c0-bb89-944ad9c1ebd3" providerId="ADAL" clId="{88074897-042E-4416-A054-F772E6996C78}" dt="2017-10-28T22:02:22.651" v="17" actId="14100"/>
          <ac:spMkLst>
            <pc:docMk/>
            <pc:sldMk cId="2085009596" sldId="259"/>
            <ac:spMk id="4" creationId="{7E0E3CA9-82E9-4DC3-915E-4A747DE26301}"/>
          </ac:spMkLst>
        </pc:spChg>
        <pc:spChg chg="mod">
          <ac:chgData name="Bob Larson" userId="bd32c595-c6ac-42c0-bb89-944ad9c1ebd3" providerId="ADAL" clId="{88074897-042E-4416-A054-F772E6996C78}" dt="2017-10-28T22:02:40.664" v="24" actId="14100"/>
          <ac:spMkLst>
            <pc:docMk/>
            <pc:sldMk cId="2085009596" sldId="259"/>
            <ac:spMk id="8195" creationId="{00000000-0000-0000-0000-000000000000}"/>
          </ac:spMkLst>
        </pc:spChg>
        <pc:spChg chg="mod">
          <ac:chgData name="Bob Larson" userId="bd32c595-c6ac-42c0-bb89-944ad9c1ebd3" providerId="ADAL" clId="{88074897-042E-4416-A054-F772E6996C78}" dt="2017-10-28T22:02:54.536" v="29" actId="12"/>
          <ac:spMkLst>
            <pc:docMk/>
            <pc:sldMk cId="2085009596" sldId="259"/>
            <ac:spMk id="8196" creationId="{00000000-0000-0000-0000-000000000000}"/>
          </ac:spMkLst>
        </pc:spChg>
        <pc:picChg chg="mod">
          <ac:chgData name="Bob Larson" userId="bd32c595-c6ac-42c0-bb89-944ad9c1ebd3" providerId="ADAL" clId="{88074897-042E-4416-A054-F772E6996C78}" dt="2017-10-28T22:10:45.623" v="144" actId="14100"/>
          <ac:picMkLst>
            <pc:docMk/>
            <pc:sldMk cId="2085009596" sldId="259"/>
            <ac:picMk id="8197" creationId="{00000000-0000-0000-0000-000000000000}"/>
          </ac:picMkLst>
        </pc:picChg>
      </pc:sldChg>
      <pc:sldChg chg="addSp delSp modSp">
        <pc:chgData name="Bob Larson" userId="bd32c595-c6ac-42c0-bb89-944ad9c1ebd3" providerId="ADAL" clId="{88074897-042E-4416-A054-F772E6996C78}" dt="2017-10-28T22:05:51.751" v="83" actId="14100"/>
        <pc:sldMkLst>
          <pc:docMk/>
          <pc:sldMk cId="1010386621" sldId="260"/>
        </pc:sldMkLst>
        <pc:spChg chg="add del mod">
          <ac:chgData name="Bob Larson" userId="bd32c595-c6ac-42c0-bb89-944ad9c1ebd3" providerId="ADAL" clId="{88074897-042E-4416-A054-F772E6996C78}" dt="2017-10-28T22:03:22.643" v="33" actId="14100"/>
          <ac:spMkLst>
            <pc:docMk/>
            <pc:sldMk cId="1010386621" sldId="260"/>
            <ac:spMk id="2" creationId="{E302F1A7-01E6-4D0F-BF14-1D5EF52576A6}"/>
          </ac:spMkLst>
        </pc:spChg>
        <pc:spChg chg="add del mod">
          <ac:chgData name="Bob Larson" userId="bd32c595-c6ac-42c0-bb89-944ad9c1ebd3" providerId="ADAL" clId="{88074897-042E-4416-A054-F772E6996C78}" dt="2017-10-28T22:03:22.643" v="33" actId="14100"/>
          <ac:spMkLst>
            <pc:docMk/>
            <pc:sldMk cId="1010386621" sldId="260"/>
            <ac:spMk id="3" creationId="{0E8ADAA0-8FFD-4CB4-A070-1492909D7AC9}"/>
          </ac:spMkLst>
        </pc:spChg>
        <pc:spChg chg="add del mod">
          <ac:chgData name="Bob Larson" userId="bd32c595-c6ac-42c0-bb89-944ad9c1ebd3" providerId="ADAL" clId="{88074897-042E-4416-A054-F772E6996C78}" dt="2017-10-28T22:03:22.643" v="33" actId="14100"/>
          <ac:spMkLst>
            <pc:docMk/>
            <pc:sldMk cId="1010386621" sldId="260"/>
            <ac:spMk id="4" creationId="{03A6B122-5208-4DC2-B2F1-8472EB07FE06}"/>
          </ac:spMkLst>
        </pc:spChg>
        <pc:spChg chg="mod">
          <ac:chgData name="Bob Larson" userId="bd32c595-c6ac-42c0-bb89-944ad9c1ebd3" providerId="ADAL" clId="{88074897-042E-4416-A054-F772E6996C78}" dt="2017-10-28T22:05:51.751" v="83" actId="14100"/>
          <ac:spMkLst>
            <pc:docMk/>
            <pc:sldMk cId="1010386621" sldId="260"/>
            <ac:spMk id="9219" creationId="{00000000-0000-0000-0000-000000000000}"/>
          </ac:spMkLst>
        </pc:spChg>
        <pc:spChg chg="mod">
          <ac:chgData name="Bob Larson" userId="bd32c595-c6ac-42c0-bb89-944ad9c1ebd3" providerId="ADAL" clId="{88074897-042E-4416-A054-F772E6996C78}" dt="2017-10-28T22:03:56.926" v="46" actId="255"/>
          <ac:spMkLst>
            <pc:docMk/>
            <pc:sldMk cId="1010386621" sldId="260"/>
            <ac:spMk id="9220" creationId="{00000000-0000-0000-0000-000000000000}"/>
          </ac:spMkLst>
        </pc:spChg>
      </pc:sldChg>
      <pc:sldChg chg="modSp">
        <pc:chgData name="Bob Larson" userId="bd32c595-c6ac-42c0-bb89-944ad9c1ebd3" providerId="ADAL" clId="{88074897-042E-4416-A054-F772E6996C78}" dt="2017-10-28T22:06:15.256" v="87" actId="14100"/>
        <pc:sldMkLst>
          <pc:docMk/>
          <pc:sldMk cId="3101169216" sldId="261"/>
        </pc:sldMkLst>
        <pc:spChg chg="mod">
          <ac:chgData name="Bob Larson" userId="bd32c595-c6ac-42c0-bb89-944ad9c1ebd3" providerId="ADAL" clId="{88074897-042E-4416-A054-F772E6996C78}" dt="2017-10-28T22:06:15.256" v="87" actId="14100"/>
          <ac:spMkLst>
            <pc:docMk/>
            <pc:sldMk cId="3101169216" sldId="261"/>
            <ac:spMk id="10244" creationId="{00000000-0000-0000-0000-000000000000}"/>
          </ac:spMkLst>
        </pc:spChg>
      </pc:sldChg>
      <pc:sldChg chg="modSp">
        <pc:chgData name="Bob Larson" userId="bd32c595-c6ac-42c0-bb89-944ad9c1ebd3" providerId="ADAL" clId="{88074897-042E-4416-A054-F772E6996C78}" dt="2017-10-28T22:07:18.327" v="95" actId="14100"/>
        <pc:sldMkLst>
          <pc:docMk/>
          <pc:sldMk cId="1090868628" sldId="262"/>
        </pc:sldMkLst>
        <pc:spChg chg="mod">
          <ac:chgData name="Bob Larson" userId="bd32c595-c6ac-42c0-bb89-944ad9c1ebd3" providerId="ADAL" clId="{88074897-042E-4416-A054-F772E6996C78}" dt="2017-10-28T22:07:18.327" v="95" actId="14100"/>
          <ac:spMkLst>
            <pc:docMk/>
            <pc:sldMk cId="1090868628" sldId="262"/>
            <ac:spMk id="11268" creationId="{00000000-0000-0000-0000-000000000000}"/>
          </ac:spMkLst>
        </pc:spChg>
      </pc:sldChg>
      <pc:sldChg chg="modSp">
        <pc:chgData name="Bob Larson" userId="bd32c595-c6ac-42c0-bb89-944ad9c1ebd3" providerId="ADAL" clId="{88074897-042E-4416-A054-F772E6996C78}" dt="2017-10-28T22:09:25.218" v="134" actId="403"/>
        <pc:sldMkLst>
          <pc:docMk/>
          <pc:sldMk cId="779176060" sldId="263"/>
        </pc:sldMkLst>
        <pc:spChg chg="mod">
          <ac:chgData name="Bob Larson" userId="bd32c595-c6ac-42c0-bb89-944ad9c1ebd3" providerId="ADAL" clId="{88074897-042E-4416-A054-F772E6996C78}" dt="2017-10-28T22:09:25.218" v="134" actId="403"/>
          <ac:spMkLst>
            <pc:docMk/>
            <pc:sldMk cId="779176060" sldId="263"/>
            <ac:spMk id="12320" creationId="{00000000-0000-0000-0000-000000000000}"/>
          </ac:spMkLst>
        </pc:spChg>
        <pc:graphicFrameChg chg="mod modGraphic">
          <ac:chgData name="Bob Larson" userId="bd32c595-c6ac-42c0-bb89-944ad9c1ebd3" providerId="ADAL" clId="{88074897-042E-4416-A054-F772E6996C78}" dt="2017-10-28T22:08:47.385" v="125" actId="122"/>
          <ac:graphicFrameMkLst>
            <pc:docMk/>
            <pc:sldMk cId="779176060" sldId="263"/>
            <ac:graphicFrameMk id="5" creationId="{00000000-0000-0000-0000-000000000000}"/>
          </ac:graphicFrameMkLst>
        </pc:graphicFrameChg>
      </pc:sldChg>
      <pc:sldChg chg="modSp">
        <pc:chgData name="Bob Larson" userId="bd32c595-c6ac-42c0-bb89-944ad9c1ebd3" providerId="ADAL" clId="{88074897-042E-4416-A054-F772E6996C78}" dt="2017-10-28T22:14:23.091" v="156" actId="20577"/>
        <pc:sldMkLst>
          <pc:docMk/>
          <pc:sldMk cId="1155320473" sldId="264"/>
        </pc:sldMkLst>
        <pc:spChg chg="mod">
          <ac:chgData name="Bob Larson" userId="bd32c595-c6ac-42c0-bb89-944ad9c1ebd3" providerId="ADAL" clId="{88074897-042E-4416-A054-F772E6996C78}" dt="2017-10-28T22:14:23.091" v="156" actId="20577"/>
          <ac:spMkLst>
            <pc:docMk/>
            <pc:sldMk cId="1155320473" sldId="264"/>
            <ac:spMk id="13315" creationId="{00000000-0000-0000-0000-000000000000}"/>
          </ac:spMkLst>
        </pc:spChg>
      </pc:sldChg>
      <pc:sldChg chg="modSp del modTransition">
        <pc:chgData name="Bob Larson" userId="bd32c595-c6ac-42c0-bb89-944ad9c1ebd3" providerId="ADAL" clId="{88074897-042E-4416-A054-F772E6996C78}" dt="2017-10-28T22:15:35.502" v="161"/>
        <pc:sldMkLst>
          <pc:docMk/>
          <pc:sldMk cId="3940069224" sldId="265"/>
        </pc:sldMkLst>
        <pc:spChg chg="mod">
          <ac:chgData name="Bob Larson" userId="bd32c595-c6ac-42c0-bb89-944ad9c1ebd3" providerId="ADAL" clId="{88074897-042E-4416-A054-F772E6996C78}" dt="2017-10-28T22:14:08.410" v="149" actId="20577"/>
          <ac:spMkLst>
            <pc:docMk/>
            <pc:sldMk cId="3940069224" sldId="265"/>
            <ac:spMk id="14339" creationId="{00000000-0000-0000-0000-000000000000}"/>
          </ac:spMkLst>
        </pc:spChg>
      </pc:sldChg>
      <pc:sldChg chg="del">
        <pc:chgData name="Bob Larson" userId="bd32c595-c6ac-42c0-bb89-944ad9c1ebd3" providerId="ADAL" clId="{88074897-042E-4416-A054-F772E6996C78}" dt="2017-10-28T22:01:07.577" v="0" actId="2696"/>
        <pc:sldMkLst>
          <pc:docMk/>
          <pc:sldMk cId="2045133728" sldId="266"/>
        </pc:sldMkLst>
      </pc:sldChg>
      <pc:sldChg chg="del">
        <pc:chgData name="Bob Larson" userId="bd32c595-c6ac-42c0-bb89-944ad9c1ebd3" providerId="ADAL" clId="{88074897-042E-4416-A054-F772E6996C78}" dt="2017-10-28T22:01:07.642" v="4" actId="2696"/>
        <pc:sldMkLst>
          <pc:docMk/>
          <pc:sldMk cId="636002337" sldId="267"/>
        </pc:sldMkLst>
      </pc:sldChg>
      <pc:sldChg chg="del">
        <pc:chgData name="Bob Larson" userId="bd32c595-c6ac-42c0-bb89-944ad9c1ebd3" providerId="ADAL" clId="{88074897-042E-4416-A054-F772E6996C78}" dt="2017-10-28T22:01:07.601" v="2" actId="2696"/>
        <pc:sldMkLst>
          <pc:docMk/>
          <pc:sldMk cId="1647960670" sldId="268"/>
        </pc:sldMkLst>
      </pc:sldChg>
      <pc:sldChg chg="del">
        <pc:chgData name="Bob Larson" userId="bd32c595-c6ac-42c0-bb89-944ad9c1ebd3" providerId="ADAL" clId="{88074897-042E-4416-A054-F772E6996C78}" dt="2017-10-28T22:01:07.621" v="3" actId="2696"/>
        <pc:sldMkLst>
          <pc:docMk/>
          <pc:sldMk cId="1452749134" sldId="269"/>
        </pc:sldMkLst>
      </pc:sldChg>
      <pc:sldChg chg="del">
        <pc:chgData name="Bob Larson" userId="bd32c595-c6ac-42c0-bb89-944ad9c1ebd3" providerId="ADAL" clId="{88074897-042E-4416-A054-F772E6996C78}" dt="2017-10-28T22:01:07.658" v="5" actId="2696"/>
        <pc:sldMkLst>
          <pc:docMk/>
          <pc:sldMk cId="4270443147" sldId="270"/>
        </pc:sldMkLst>
      </pc:sldChg>
      <pc:sldChg chg="del">
        <pc:chgData name="Bob Larson" userId="bd32c595-c6ac-42c0-bb89-944ad9c1ebd3" providerId="ADAL" clId="{88074897-042E-4416-A054-F772E6996C78}" dt="2017-10-28T22:01:07.697" v="7" actId="2696"/>
        <pc:sldMkLst>
          <pc:docMk/>
          <pc:sldMk cId="1971215442" sldId="271"/>
        </pc:sldMkLst>
      </pc:sldChg>
      <pc:sldChg chg="del">
        <pc:chgData name="Bob Larson" userId="bd32c595-c6ac-42c0-bb89-944ad9c1ebd3" providerId="ADAL" clId="{88074897-042E-4416-A054-F772E6996C78}" dt="2017-10-28T22:01:07.686" v="6" actId="2696"/>
        <pc:sldMkLst>
          <pc:docMk/>
          <pc:sldMk cId="4174679228" sldId="272"/>
        </pc:sldMkLst>
      </pc:sldChg>
      <pc:sldChg chg="del">
        <pc:chgData name="Bob Larson" userId="bd32c595-c6ac-42c0-bb89-944ad9c1ebd3" providerId="ADAL" clId="{88074897-042E-4416-A054-F772E6996C78}" dt="2017-10-28T22:01:07.588" v="1" actId="2696"/>
        <pc:sldMkLst>
          <pc:docMk/>
          <pc:sldMk cId="161438456" sldId="273"/>
        </pc:sldMkLst>
      </pc:sldChg>
      <pc:sldMasterChg chg="modSp">
        <pc:chgData name="Bob Larson" userId="bd32c595-c6ac-42c0-bb89-944ad9c1ebd3" providerId="ADAL" clId="{88074897-042E-4416-A054-F772E6996C78}" dt="2017-10-28T22:15:41.255" v="164"/>
        <pc:sldMasterMkLst>
          <pc:docMk/>
          <pc:sldMasterMk cId="0" sldId="2147483649"/>
        </pc:sldMasterMkLst>
        <pc:spChg chg="mod">
          <ac:chgData name="Bob Larson" userId="bd32c595-c6ac-42c0-bb89-944ad9c1ebd3" providerId="ADAL" clId="{88074897-042E-4416-A054-F772E6996C78}" dt="2017-10-28T22:15:41.255" v="164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3D6F064E-AAD6-41B1-A5AB-96708C3EF534}"/>
    <pc:docChg chg="undo custSel addSld delSld modSld sldOrd modMainMaster">
      <pc:chgData name="Bob Larson" userId="bd32c595-c6ac-42c0-bb89-944ad9c1ebd3" providerId="ADAL" clId="{3D6F064E-AAD6-41B1-A5AB-96708C3EF534}" dt="2017-12-03T10:04:50.457" v="2246"/>
      <pc:docMkLst>
        <pc:docMk/>
      </pc:docMkLst>
      <pc:sldChg chg="modSp modTransition">
        <pc:chgData name="Bob Larson" userId="bd32c595-c6ac-42c0-bb89-944ad9c1ebd3" providerId="ADAL" clId="{3D6F064E-AAD6-41B1-A5AB-96708C3EF534}" dt="2017-12-03T09:51:35.875" v="2140" actId="20577"/>
        <pc:sldMkLst>
          <pc:docMk/>
          <pc:sldMk cId="0" sldId="256"/>
        </pc:sldMkLst>
        <pc:spChg chg="mod">
          <ac:chgData name="Bob Larson" userId="bd32c595-c6ac-42c0-bb89-944ad9c1ebd3" providerId="ADAL" clId="{3D6F064E-AAD6-41B1-A5AB-96708C3EF534}" dt="2017-12-03T09:51:35.875" v="214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3D6F064E-AAD6-41B1-A5AB-96708C3EF534}" dt="2017-12-03T09:50:55.452" v="2117"/>
        <pc:sldMkLst>
          <pc:docMk/>
          <pc:sldMk cId="724373203" sldId="266"/>
        </pc:sldMkLst>
      </pc:sldChg>
      <pc:sldChg chg="modSp modTransition">
        <pc:chgData name="Bob Larson" userId="bd32c595-c6ac-42c0-bb89-944ad9c1ebd3" providerId="ADAL" clId="{3D6F064E-AAD6-41B1-A5AB-96708C3EF534}" dt="2017-12-03T09:57:49.381" v="2216" actId="403"/>
        <pc:sldMkLst>
          <pc:docMk/>
          <pc:sldMk cId="1470789367" sldId="267"/>
        </pc:sldMkLst>
        <pc:spChg chg="mod">
          <ac:chgData name="Bob Larson" userId="bd32c595-c6ac-42c0-bb89-944ad9c1ebd3" providerId="ADAL" clId="{3D6F064E-AAD6-41B1-A5AB-96708C3EF534}" dt="2017-12-03T09:57:49.381" v="2216" actId="403"/>
          <ac:spMkLst>
            <pc:docMk/>
            <pc:sldMk cId="1470789367" sldId="267"/>
            <ac:spMk id="5123" creationId="{00000000-0000-0000-0000-000000000000}"/>
          </ac:spMkLst>
        </pc:spChg>
      </pc:sldChg>
      <pc:sldChg chg="del">
        <pc:chgData name="Bob Larson" userId="bd32c595-c6ac-42c0-bb89-944ad9c1ebd3" providerId="ADAL" clId="{3D6F064E-AAD6-41B1-A5AB-96708C3EF534}" dt="2017-12-03T06:03:22.046" v="12" actId="2696"/>
        <pc:sldMkLst>
          <pc:docMk/>
          <pc:sldMk cId="1325788747" sldId="268"/>
        </pc:sldMkLst>
      </pc:sldChg>
      <pc:sldChg chg="addSp delSp modSp del">
        <pc:chgData name="Bob Larson" userId="bd32c595-c6ac-42c0-bb89-944ad9c1ebd3" providerId="ADAL" clId="{3D6F064E-AAD6-41B1-A5AB-96708C3EF534}" dt="2017-12-03T06:05:23.597" v="40" actId="2696"/>
        <pc:sldMkLst>
          <pc:docMk/>
          <pc:sldMk cId="4220052383" sldId="268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4220052383" sldId="268"/>
            <ac:spMk id="4" creationId="{BC58A7E6-7EFE-4B84-9E01-D79E38C305D8}"/>
          </ac:spMkLst>
        </pc:spChg>
        <pc:picChg chg="mod">
          <ac:chgData name="Bob Larson" userId="bd32c595-c6ac-42c0-bb89-944ad9c1ebd3" providerId="ADAL" clId="{3D6F064E-AAD6-41B1-A5AB-96708C3EF534}" dt="2017-12-03T06:05:10.671" v="36" actId="1076"/>
          <ac:picMkLst>
            <pc:docMk/>
            <pc:sldMk cId="4220052383" sldId="268"/>
            <ac:picMk id="1026" creationId="{00000000-0000-0000-0000-000000000000}"/>
          </ac:picMkLst>
        </pc:pic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2304188243" sldId="269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304188243" sldId="269"/>
            <ac:spMk id="3" creationId="{5000271F-FF86-49BF-A1CB-A8ABFB5C8334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304188243" sldId="269"/>
            <ac:spMk id="4" creationId="{8E6189AF-22AC-4064-928D-6EF95F3EA950}"/>
          </ac:spMkLst>
        </pc:spChg>
        <pc:spChg chg="add del mod">
          <ac:chgData name="Bob Larson" userId="bd32c595-c6ac-42c0-bb89-944ad9c1ebd3" providerId="ADAL" clId="{3D6F064E-AAD6-41B1-A5AB-96708C3EF534}" dt="2017-12-03T06:05:30.278" v="42"/>
          <ac:spMkLst>
            <pc:docMk/>
            <pc:sldMk cId="2304188243" sldId="269"/>
            <ac:spMk id="5" creationId="{C49C986F-F909-483C-83A2-D4AFBEC8B980}"/>
          </ac:spMkLst>
        </pc:spChg>
        <pc:spChg chg="mod">
          <ac:chgData name="Bob Larson" userId="bd32c595-c6ac-42c0-bb89-944ad9c1ebd3" providerId="ADAL" clId="{3D6F064E-AAD6-41B1-A5AB-96708C3EF534}" dt="2017-12-03T08:22:56.596" v="1245" actId="20577"/>
          <ac:spMkLst>
            <pc:docMk/>
            <pc:sldMk cId="2304188243" sldId="269"/>
            <ac:spMk id="5122" creationId="{00000000-0000-0000-0000-000000000000}"/>
          </ac:spMkLst>
        </pc:spChg>
        <pc:grpChg chg="del mod">
          <ac:chgData name="Bob Larson" userId="bd32c595-c6ac-42c0-bb89-944ad9c1ebd3" providerId="ADAL" clId="{3D6F064E-AAD6-41B1-A5AB-96708C3EF534}" dt="2017-12-03T06:23:50.420" v="80" actId="478"/>
          <ac:grpSpMkLst>
            <pc:docMk/>
            <pc:sldMk cId="2304188243" sldId="269"/>
            <ac:grpSpMk id="63" creationId="{00000000-0000-0000-0000-000000000000}"/>
          </ac:grpSpMkLst>
        </pc:grpChg>
        <pc:picChg chg="add mod">
          <ac:chgData name="Bob Larson" userId="bd32c595-c6ac-42c0-bb89-944ad9c1ebd3" providerId="ADAL" clId="{3D6F064E-AAD6-41B1-A5AB-96708C3EF534}" dt="2017-12-03T06:24:17.175" v="94" actId="1076"/>
          <ac:picMkLst>
            <pc:docMk/>
            <pc:sldMk cId="2304188243" sldId="269"/>
            <ac:picMk id="6" creationId="{4E657188-28C9-4CF9-AFA0-F51929A51EA8}"/>
          </ac:picMkLst>
        </pc:picChg>
      </pc:sldChg>
      <pc:sldChg chg="del">
        <pc:chgData name="Bob Larson" userId="bd32c595-c6ac-42c0-bb89-944ad9c1ebd3" providerId="ADAL" clId="{3D6F064E-AAD6-41B1-A5AB-96708C3EF534}" dt="2017-12-03T06:03:22.061" v="13" actId="2696"/>
        <pc:sldMkLst>
          <pc:docMk/>
          <pc:sldMk cId="3886906985" sldId="269"/>
        </pc:sldMkLst>
      </pc:sldChg>
      <pc:sldChg chg="del">
        <pc:chgData name="Bob Larson" userId="bd32c595-c6ac-42c0-bb89-944ad9c1ebd3" providerId="ADAL" clId="{3D6F064E-AAD6-41B1-A5AB-96708C3EF534}" dt="2017-12-03T06:03:22.108" v="16" actId="2696"/>
        <pc:sldMkLst>
          <pc:docMk/>
          <pc:sldMk cId="1005606898" sldId="270"/>
        </pc:sldMkLst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2783835344" sldId="270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2" creationId="{FF03A414-72AD-4CF1-9DD6-ECD2E013C3BC}"/>
          </ac:spMkLst>
        </pc:spChg>
        <pc:spChg chg="mod">
          <ac:chgData name="Bob Larson" userId="bd32c595-c6ac-42c0-bb89-944ad9c1ebd3" providerId="ADAL" clId="{3D6F064E-AAD6-41B1-A5AB-96708C3EF534}" dt="2017-12-03T06:06:27.110" v="53" actId="404"/>
          <ac:spMkLst>
            <pc:docMk/>
            <pc:sldMk cId="2783835344" sldId="270"/>
            <ac:spMk id="3" creationId="{00000000-0000-0000-0000-000000000000}"/>
          </ac:spMkLst>
        </pc:spChg>
        <pc:spChg chg="mod">
          <ac:chgData name="Bob Larson" userId="bd32c595-c6ac-42c0-bb89-944ad9c1ebd3" providerId="ADAL" clId="{3D6F064E-AAD6-41B1-A5AB-96708C3EF534}" dt="2017-12-03T06:06:27.110" v="53" actId="404"/>
          <ac:spMkLst>
            <pc:docMk/>
            <pc:sldMk cId="2783835344" sldId="270"/>
            <ac:spMk id="4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7" creationId="{DF25C070-5663-42D9-8FFE-87CA7899B5FC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8" creationId="{2C8D4208-95E5-448D-AE01-823D3B12517B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2783835344" sldId="270"/>
            <ac:spMk id="9" creationId="{922F897D-6CAD-48E0-B677-8A24C30B79A9}"/>
          </ac:spMkLst>
        </pc:spChg>
      </pc:sldChg>
      <pc:sldChg chg="del">
        <pc:chgData name="Bob Larson" userId="bd32c595-c6ac-42c0-bb89-944ad9c1ebd3" providerId="ADAL" clId="{3D6F064E-AAD6-41B1-A5AB-96708C3EF534}" dt="2017-12-03T06:03:22.093" v="15" actId="2696"/>
        <pc:sldMkLst>
          <pc:docMk/>
          <pc:sldMk cId="6840378" sldId="271"/>
        </pc:sldMkLst>
      </pc:sldChg>
      <pc:sldChg chg="addSp delSp modSp del ord modTransition">
        <pc:chgData name="Bob Larson" userId="bd32c595-c6ac-42c0-bb89-944ad9c1ebd3" providerId="ADAL" clId="{3D6F064E-AAD6-41B1-A5AB-96708C3EF534}" dt="2017-12-03T09:56:42.761" v="2178" actId="2696"/>
        <pc:sldMkLst>
          <pc:docMk/>
          <pc:sldMk cId="1197836218" sldId="271"/>
        </pc:sldMkLst>
        <pc:spChg chg="mod">
          <ac:chgData name="Bob Larson" userId="bd32c595-c6ac-42c0-bb89-944ad9c1ebd3" providerId="ADAL" clId="{3D6F064E-AAD6-41B1-A5AB-96708C3EF534}" dt="2017-12-03T09:54:23.922" v="2161" actId="20577"/>
          <ac:spMkLst>
            <pc:docMk/>
            <pc:sldMk cId="1197836218" sldId="271"/>
            <ac:spMk id="2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97836218" sldId="271"/>
            <ac:spMk id="3" creationId="{07C49466-B3F7-4A64-BE2F-674BD9032B33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97836218" sldId="271"/>
            <ac:spMk id="5" creationId="{A5A04B75-2D1C-4C62-9961-C3F53B529B01}"/>
          </ac:spMkLst>
        </pc:spChg>
        <pc:spChg chg="add mod">
          <ac:chgData name="Bob Larson" userId="bd32c595-c6ac-42c0-bb89-944ad9c1ebd3" providerId="ADAL" clId="{3D6F064E-AAD6-41B1-A5AB-96708C3EF534}" dt="2017-12-03T09:19:25.464" v="1627" actId="1076"/>
          <ac:spMkLst>
            <pc:docMk/>
            <pc:sldMk cId="1197836218" sldId="271"/>
            <ac:spMk id="6" creationId="{D6CA051B-73E0-476D-A59D-30E390F90F78}"/>
          </ac:spMkLst>
        </pc:spChg>
        <pc:picChg chg="mod">
          <ac:chgData name="Bob Larson" userId="bd32c595-c6ac-42c0-bb89-944ad9c1ebd3" providerId="ADAL" clId="{3D6F064E-AAD6-41B1-A5AB-96708C3EF534}" dt="2017-12-03T09:16:54.231" v="1578" actId="14100"/>
          <ac:picMkLst>
            <pc:docMk/>
            <pc:sldMk cId="1197836218" sldId="271"/>
            <ac:picMk id="17" creationId="{00000000-0000-0000-0000-000000000000}"/>
          </ac:picMkLst>
        </pc:picChg>
      </pc:sldChg>
      <pc:sldChg chg="addSp delSp modSp ord modTransition">
        <pc:chgData name="Bob Larson" userId="bd32c595-c6ac-42c0-bb89-944ad9c1ebd3" providerId="ADAL" clId="{3D6F064E-AAD6-41B1-A5AB-96708C3EF534}" dt="2017-12-03T09:50:55.452" v="2117"/>
        <pc:sldMkLst>
          <pc:docMk/>
          <pc:sldMk cId="1113827088" sldId="272"/>
        </pc:sldMkLst>
        <pc:spChg chg="mod">
          <ac:chgData name="Bob Larson" userId="bd32c595-c6ac-42c0-bb89-944ad9c1ebd3" providerId="ADAL" clId="{3D6F064E-AAD6-41B1-A5AB-96708C3EF534}" dt="2017-12-03T09:34:52.199" v="1916" actId="20577"/>
          <ac:spMkLst>
            <pc:docMk/>
            <pc:sldMk cId="1113827088" sldId="272"/>
            <ac:spMk id="2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6" creationId="{EBB2BD08-057A-4657-ABA7-7C6D77E46B0E}"/>
          </ac:spMkLst>
        </pc:spChg>
        <pc:spChg chg="mod">
          <ac:chgData name="Bob Larson" userId="bd32c595-c6ac-42c0-bb89-944ad9c1ebd3" providerId="ADAL" clId="{3D6F064E-AAD6-41B1-A5AB-96708C3EF534}" dt="2017-12-03T09:35:25.736" v="1927" actId="20577"/>
          <ac:spMkLst>
            <pc:docMk/>
            <pc:sldMk cId="1113827088" sldId="272"/>
            <ac:spMk id="7" creationId="{00000000-0000-0000-0000-000000000000}"/>
          </ac:spMkLst>
        </pc:spChg>
        <pc:spChg chg="mod">
          <ac:chgData name="Bob Larson" userId="bd32c595-c6ac-42c0-bb89-944ad9c1ebd3" providerId="ADAL" clId="{3D6F064E-AAD6-41B1-A5AB-96708C3EF534}" dt="2017-12-03T09:35:57.850" v="1936" actId="20577"/>
          <ac:spMkLst>
            <pc:docMk/>
            <pc:sldMk cId="1113827088" sldId="272"/>
            <ac:spMk id="8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9" creationId="{B4ACF7A0-8CF2-437F-AE5C-D8BDECCB9A7A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10" creationId="{B15F453F-B36B-4914-9B59-FE4EA223606C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113827088" sldId="272"/>
            <ac:spMk id="11" creationId="{AD24789E-CB38-4E73-B153-8B1FD11BFE22}"/>
          </ac:spMkLst>
        </pc:spChg>
        <pc:grpChg chg="mod">
          <ac:chgData name="Bob Larson" userId="bd32c595-c6ac-42c0-bb89-944ad9c1ebd3" providerId="ADAL" clId="{3D6F064E-AAD6-41B1-A5AB-96708C3EF534}" dt="2017-12-03T06:08:13.673" v="63" actId="1076"/>
          <ac:grpSpMkLst>
            <pc:docMk/>
            <pc:sldMk cId="1113827088" sldId="272"/>
            <ac:grpSpMk id="5" creationId="{00000000-0000-0000-0000-000000000000}"/>
          </ac:grpSpMkLst>
        </pc:grpChg>
      </pc:sldChg>
      <pc:sldChg chg="del">
        <pc:chgData name="Bob Larson" userId="bd32c595-c6ac-42c0-bb89-944ad9c1ebd3" providerId="ADAL" clId="{3D6F064E-AAD6-41B1-A5AB-96708C3EF534}" dt="2017-12-03T06:03:22.077" v="14" actId="2696"/>
        <pc:sldMkLst>
          <pc:docMk/>
          <pc:sldMk cId="2500656190" sldId="272"/>
        </pc:sldMkLst>
      </pc:sldChg>
      <pc:sldChg chg="addSp delSp modSp del">
        <pc:chgData name="Bob Larson" userId="bd32c595-c6ac-42c0-bb89-944ad9c1ebd3" providerId="ADAL" clId="{3D6F064E-AAD6-41B1-A5AB-96708C3EF534}" dt="2017-12-03T09:29:07.151" v="1813" actId="2696"/>
        <pc:sldMkLst>
          <pc:docMk/>
          <pc:sldMk cId="562565547" sldId="273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562565547" sldId="273"/>
            <ac:spMk id="2" creationId="{C6A7A69E-3401-4B54-8D09-960684E3DFC3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562565547" sldId="273"/>
            <ac:spMk id="3" creationId="{CB1D7414-7645-4F75-876A-FF8FDE14CBAD}"/>
          </ac:spMkLst>
        </pc:spChg>
      </pc:sldChg>
      <pc:sldChg chg="del">
        <pc:chgData name="Bob Larson" userId="bd32c595-c6ac-42c0-bb89-944ad9c1ebd3" providerId="ADAL" clId="{3D6F064E-AAD6-41B1-A5AB-96708C3EF534}" dt="2017-12-03T06:03:22.171" v="20" actId="2696"/>
        <pc:sldMkLst>
          <pc:docMk/>
          <pc:sldMk cId="3768762481" sldId="273"/>
        </pc:sldMkLst>
      </pc:sldChg>
      <pc:sldChg chg="addSp delSp modSp del">
        <pc:chgData name="Bob Larson" userId="bd32c595-c6ac-42c0-bb89-944ad9c1ebd3" providerId="ADAL" clId="{3D6F064E-AAD6-41B1-A5AB-96708C3EF534}" dt="2017-12-03T09:29:23.371" v="1817" actId="2696"/>
        <pc:sldMkLst>
          <pc:docMk/>
          <pc:sldMk cId="1713044984" sldId="274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713044984" sldId="274"/>
            <ac:spMk id="6" creationId="{B4961CC6-7278-40F2-8999-DE05774A80A1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713044984" sldId="274"/>
            <ac:spMk id="8" creationId="{5D4D2B60-B015-42D6-AB2A-3D225200AB2F}"/>
          </ac:spMkLst>
        </pc:spChg>
        <pc:picChg chg="mod">
          <ac:chgData name="Bob Larson" userId="bd32c595-c6ac-42c0-bb89-944ad9c1ebd3" providerId="ADAL" clId="{3D6F064E-AAD6-41B1-A5AB-96708C3EF534}" dt="2017-12-03T06:09:04.139" v="67" actId="1076"/>
          <ac:picMkLst>
            <pc:docMk/>
            <pc:sldMk cId="1713044984" sldId="274"/>
            <ac:picMk id="6148" creationId="{00000000-0000-0000-0000-000000000000}"/>
          </ac:picMkLst>
        </pc:picChg>
      </pc:sldChg>
      <pc:sldChg chg="del">
        <pc:chgData name="Bob Larson" userId="bd32c595-c6ac-42c0-bb89-944ad9c1ebd3" providerId="ADAL" clId="{3D6F064E-AAD6-41B1-A5AB-96708C3EF534}" dt="2017-12-03T06:03:22.171" v="21" actId="2696"/>
        <pc:sldMkLst>
          <pc:docMk/>
          <pc:sldMk cId="3194229452" sldId="274"/>
        </pc:sldMkLst>
      </pc:sldChg>
      <pc:sldChg chg="addSp delSp modSp del">
        <pc:chgData name="Bob Larson" userId="bd32c595-c6ac-42c0-bb89-944ad9c1ebd3" providerId="ADAL" clId="{3D6F064E-AAD6-41B1-A5AB-96708C3EF534}" dt="2017-12-03T09:30:11.177" v="1834" actId="2696"/>
        <pc:sldMkLst>
          <pc:docMk/>
          <pc:sldMk cId="540714978" sldId="275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540714978" sldId="275"/>
            <ac:spMk id="5" creationId="{A832B7B6-61AB-472D-916D-1E065897ED1A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540714978" sldId="275"/>
            <ac:spMk id="6" creationId="{44A6EEC4-B268-4C13-8593-ABB0942B9967}"/>
          </ac:spMkLst>
        </pc:spChg>
        <pc:picChg chg="del">
          <ac:chgData name="Bob Larson" userId="bd32c595-c6ac-42c0-bb89-944ad9c1ebd3" providerId="ADAL" clId="{3D6F064E-AAD6-41B1-A5AB-96708C3EF534}" dt="2017-12-03T06:09:33.137" v="71" actId="478"/>
          <ac:picMkLst>
            <pc:docMk/>
            <pc:sldMk cId="540714978" sldId="275"/>
            <ac:picMk id="4100" creationId="{00000000-0000-0000-0000-000000000000}"/>
          </ac:picMkLst>
        </pc:picChg>
        <pc:picChg chg="del">
          <ac:chgData name="Bob Larson" userId="bd32c595-c6ac-42c0-bb89-944ad9c1ebd3" providerId="ADAL" clId="{3D6F064E-AAD6-41B1-A5AB-96708C3EF534}" dt="2017-12-03T06:09:34.847" v="72" actId="478"/>
          <ac:picMkLst>
            <pc:docMk/>
            <pc:sldMk cId="540714978" sldId="275"/>
            <ac:picMk id="4107" creationId="{00000000-0000-0000-0000-000000000000}"/>
          </ac:picMkLst>
        </pc:picChg>
      </pc:sldChg>
      <pc:sldChg chg="del">
        <pc:chgData name="Bob Larson" userId="bd32c595-c6ac-42c0-bb89-944ad9c1ebd3" providerId="ADAL" clId="{3D6F064E-AAD6-41B1-A5AB-96708C3EF534}" dt="2017-12-03T06:03:22.233" v="26" actId="2696"/>
        <pc:sldMkLst>
          <pc:docMk/>
          <pc:sldMk cId="1342375399" sldId="275"/>
        </pc:sldMkLst>
      </pc:sldChg>
      <pc:sldChg chg="del">
        <pc:chgData name="Bob Larson" userId="bd32c595-c6ac-42c0-bb89-944ad9c1ebd3" providerId="ADAL" clId="{3D6F064E-AAD6-41B1-A5AB-96708C3EF534}" dt="2017-12-03T06:03:22.202" v="23" actId="2696"/>
        <pc:sldMkLst>
          <pc:docMk/>
          <pc:sldMk cId="1385375459" sldId="276"/>
        </pc:sldMkLst>
      </pc:sldChg>
      <pc:sldChg chg="addSp delSp modSp ord modTransition">
        <pc:chgData name="Bob Larson" userId="bd32c595-c6ac-42c0-bb89-944ad9c1ebd3" providerId="ADAL" clId="{3D6F064E-AAD6-41B1-A5AB-96708C3EF534}" dt="2017-12-03T09:50:55.452" v="2117"/>
        <pc:sldMkLst>
          <pc:docMk/>
          <pc:sldMk cId="1948304320" sldId="276"/>
        </pc:sldMkLst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948304320" sldId="276"/>
            <ac:spMk id="4" creationId="{CBE1A887-6BE8-4DDE-BCAA-D50C08CCB2B6}"/>
          </ac:spMkLst>
        </pc:spChg>
        <pc:spChg chg="mod">
          <ac:chgData name="Bob Larson" userId="bd32c595-c6ac-42c0-bb89-944ad9c1ebd3" providerId="ADAL" clId="{3D6F064E-AAD6-41B1-A5AB-96708C3EF534}" dt="2017-12-03T09:43:01.353" v="2051" actId="20577"/>
          <ac:spMkLst>
            <pc:docMk/>
            <pc:sldMk cId="1948304320" sldId="276"/>
            <ac:spMk id="5" creationId="{00000000-0000-0000-0000-000000000000}"/>
          </ac:spMkLst>
        </pc:spChg>
        <pc:spChg chg="mod">
          <ac:chgData name="Bob Larson" userId="bd32c595-c6ac-42c0-bb89-944ad9c1ebd3" providerId="ADAL" clId="{3D6F064E-AAD6-41B1-A5AB-96708C3EF534}" dt="2017-12-03T09:45:27.925" v="2059" actId="1076"/>
          <ac:spMkLst>
            <pc:docMk/>
            <pc:sldMk cId="1948304320" sldId="276"/>
            <ac:spMk id="6" creationId="{00000000-0000-0000-0000-000000000000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948304320" sldId="276"/>
            <ac:spMk id="8" creationId="{DEE73AF2-7C9C-41FF-A29D-294555D8025B}"/>
          </ac:spMkLst>
        </pc:spChg>
        <pc:spChg chg="add del mod">
          <ac:chgData name="Bob Larson" userId="bd32c595-c6ac-42c0-bb89-944ad9c1ebd3" providerId="ADAL" clId="{3D6F064E-AAD6-41B1-A5AB-96708C3EF534}" dt="2017-12-03T06:04:48.544" v="32"/>
          <ac:spMkLst>
            <pc:docMk/>
            <pc:sldMk cId="1948304320" sldId="276"/>
            <ac:spMk id="9" creationId="{3A396938-A7B5-4EAC-B271-78D39E7EF9A9}"/>
          </ac:spMkLst>
        </pc:spChg>
        <pc:spChg chg="add del mod">
          <ac:chgData name="Bob Larson" userId="bd32c595-c6ac-42c0-bb89-944ad9c1ebd3" providerId="ADAL" clId="{3D6F064E-AAD6-41B1-A5AB-96708C3EF534}" dt="2017-12-03T09:38:22.191" v="1941" actId="478"/>
          <ac:spMkLst>
            <pc:docMk/>
            <pc:sldMk cId="1948304320" sldId="276"/>
            <ac:spMk id="10" creationId="{CF590D55-4D80-4499-9AC0-017A95F70B07}"/>
          </ac:spMkLst>
        </pc:spChg>
        <pc:picChg chg="del">
          <ac:chgData name="Bob Larson" userId="bd32c595-c6ac-42c0-bb89-944ad9c1ebd3" providerId="ADAL" clId="{3D6F064E-AAD6-41B1-A5AB-96708C3EF534}" dt="2017-12-03T09:30:32.133" v="1838" actId="478"/>
          <ac:picMkLst>
            <pc:docMk/>
            <pc:sldMk cId="1948304320" sldId="276"/>
            <ac:picMk id="7" creationId="{00000000-0000-0000-0000-000000000000}"/>
          </ac:picMkLst>
        </pc:picChg>
        <pc:picChg chg="del">
          <ac:chgData name="Bob Larson" userId="bd32c595-c6ac-42c0-bb89-944ad9c1ebd3" providerId="ADAL" clId="{3D6F064E-AAD6-41B1-A5AB-96708C3EF534}" dt="2017-12-03T09:38:19.136" v="1940" actId="478"/>
          <ac:picMkLst>
            <pc:docMk/>
            <pc:sldMk cId="1948304320" sldId="276"/>
            <ac:picMk id="5122" creationId="{00000000-0000-0000-0000-000000000000}"/>
          </ac:picMkLst>
        </pc:picChg>
        <pc:picChg chg="add mod modCrop">
          <ac:chgData name="Bob Larson" userId="bd32c595-c6ac-42c0-bb89-944ad9c1ebd3" providerId="ADAL" clId="{3D6F064E-AAD6-41B1-A5AB-96708C3EF534}" dt="2017-12-03T09:41:35.950" v="2028" actId="1076"/>
          <ac:picMkLst>
            <pc:docMk/>
            <pc:sldMk cId="1948304320" sldId="276"/>
            <ac:picMk id="20482" creationId="{491D7847-10DF-4145-9EF1-B609575C146C}"/>
          </ac:picMkLst>
        </pc:picChg>
      </pc:sldChg>
      <pc:sldChg chg="del">
        <pc:chgData name="Bob Larson" userId="bd32c595-c6ac-42c0-bb89-944ad9c1ebd3" providerId="ADAL" clId="{3D6F064E-AAD6-41B1-A5AB-96708C3EF534}" dt="2017-12-03T06:03:22.202" v="24" actId="2696"/>
        <pc:sldMkLst>
          <pc:docMk/>
          <pc:sldMk cId="2931878636" sldId="277"/>
        </pc:sldMkLst>
      </pc:sldChg>
      <pc:sldChg chg="del">
        <pc:chgData name="Bob Larson" userId="bd32c595-c6ac-42c0-bb89-944ad9c1ebd3" providerId="ADAL" clId="{3D6F064E-AAD6-41B1-A5AB-96708C3EF534}" dt="2017-12-03T06:22:19.600" v="79" actId="2696"/>
        <pc:sldMkLst>
          <pc:docMk/>
          <pc:sldMk cId="3621558065" sldId="277"/>
        </pc:sldMkLst>
      </pc:sldChg>
      <pc:sldChg chg="addSp modSp add del">
        <pc:chgData name="Bob Larson" userId="bd32c595-c6ac-42c0-bb89-944ad9c1ebd3" providerId="ADAL" clId="{3D6F064E-AAD6-41B1-A5AB-96708C3EF534}" dt="2017-12-03T09:11:48.674" v="1494" actId="2696"/>
        <pc:sldMkLst>
          <pc:docMk/>
          <pc:sldMk cId="4107391966" sldId="277"/>
        </pc:sldMkLst>
        <pc:picChg chg="add mod">
          <ac:chgData name="Bob Larson" userId="bd32c595-c6ac-42c0-bb89-944ad9c1ebd3" providerId="ADAL" clId="{3D6F064E-AAD6-41B1-A5AB-96708C3EF534}" dt="2017-12-03T06:55:39.203" v="100" actId="1076"/>
          <ac:picMkLst>
            <pc:docMk/>
            <pc:sldMk cId="4107391966" sldId="277"/>
            <ac:picMk id="1026" creationId="{DB9F9A32-A0A1-413A-A33C-6CEC5D0BFFCA}"/>
          </ac:picMkLst>
        </pc:picChg>
      </pc:sldChg>
      <pc:sldChg chg="del">
        <pc:chgData name="Bob Larson" userId="bd32c595-c6ac-42c0-bb89-944ad9c1ebd3" providerId="ADAL" clId="{3D6F064E-AAD6-41B1-A5AB-96708C3EF534}" dt="2017-12-03T06:03:22.233" v="27" actId="2696"/>
        <pc:sldMkLst>
          <pc:docMk/>
          <pc:sldMk cId="311645443" sldId="278"/>
        </pc:sldMkLst>
      </pc:sldChg>
      <pc:sldChg chg="addSp modSp add modTransition">
        <pc:chgData name="Bob Larson" userId="bd32c595-c6ac-42c0-bb89-944ad9c1ebd3" providerId="ADAL" clId="{3D6F064E-AAD6-41B1-A5AB-96708C3EF534}" dt="2017-12-03T09:50:55.452" v="2117"/>
        <pc:sldMkLst>
          <pc:docMk/>
          <pc:sldMk cId="2129834598" sldId="278"/>
        </pc:sldMkLst>
        <pc:spChg chg="mod">
          <ac:chgData name="Bob Larson" userId="bd32c595-c6ac-42c0-bb89-944ad9c1ebd3" providerId="ADAL" clId="{3D6F064E-AAD6-41B1-A5AB-96708C3EF534}" dt="2017-12-03T07:10:43.150" v="116"/>
          <ac:spMkLst>
            <pc:docMk/>
            <pc:sldMk cId="2129834598" sldId="278"/>
            <ac:spMk id="2" creationId="{24FF4E53-BAE0-4054-8D96-5F6E7FC3794F}"/>
          </ac:spMkLst>
        </pc:spChg>
        <pc:spChg chg="add mod">
          <ac:chgData name="Bob Larson" userId="bd32c595-c6ac-42c0-bb89-944ad9c1ebd3" providerId="ADAL" clId="{3D6F064E-AAD6-41B1-A5AB-96708C3EF534}" dt="2017-12-03T07:25:28.208" v="380" actId="20577"/>
          <ac:spMkLst>
            <pc:docMk/>
            <pc:sldMk cId="2129834598" sldId="278"/>
            <ac:spMk id="4" creationId="{610217DF-F1A5-4F97-BC60-2A94E96219F2}"/>
          </ac:spMkLst>
        </pc:spChg>
      </pc:sldChg>
      <pc:sldChg chg="addSp delSp modSp add modTransition">
        <pc:chgData name="Bob Larson" userId="bd32c595-c6ac-42c0-bb89-944ad9c1ebd3" providerId="ADAL" clId="{3D6F064E-AAD6-41B1-A5AB-96708C3EF534}" dt="2017-12-03T09:50:55.452" v="2117"/>
        <pc:sldMkLst>
          <pc:docMk/>
          <pc:sldMk cId="2145339835" sldId="279"/>
        </pc:sldMkLst>
        <pc:spChg chg="del">
          <ac:chgData name="Bob Larson" userId="bd32c595-c6ac-42c0-bb89-944ad9c1ebd3" providerId="ADAL" clId="{3D6F064E-AAD6-41B1-A5AB-96708C3EF534}" dt="2017-12-03T07:32:23.426" v="396"/>
          <ac:spMkLst>
            <pc:docMk/>
            <pc:sldMk cId="2145339835" sldId="279"/>
            <ac:spMk id="2" creationId="{15EDB5E4-C22E-4805-95D9-1C29CB9C1CB8}"/>
          </ac:spMkLst>
        </pc:spChg>
        <pc:spChg chg="del mod">
          <ac:chgData name="Bob Larson" userId="bd32c595-c6ac-42c0-bb89-944ad9c1ebd3" providerId="ADAL" clId="{3D6F064E-AAD6-41B1-A5AB-96708C3EF534}" dt="2017-12-03T07:32:23.426" v="396"/>
          <ac:spMkLst>
            <pc:docMk/>
            <pc:sldMk cId="2145339835" sldId="279"/>
            <ac:spMk id="3" creationId="{6F10EABE-7534-42D7-A4C0-84EC5323EE04}"/>
          </ac:spMkLst>
        </pc:spChg>
        <pc:spChg chg="add del mod">
          <ac:chgData name="Bob Larson" userId="bd32c595-c6ac-42c0-bb89-944ad9c1ebd3" providerId="ADAL" clId="{3D6F064E-AAD6-41B1-A5AB-96708C3EF534}" dt="2017-12-03T07:32:23.426" v="396"/>
          <ac:spMkLst>
            <pc:docMk/>
            <pc:sldMk cId="2145339835" sldId="279"/>
            <ac:spMk id="5" creationId="{CCE4599B-35D0-4565-9113-23B02322C11C}"/>
          </ac:spMkLst>
        </pc:spChg>
        <pc:spChg chg="add del mod">
          <ac:chgData name="Bob Larson" userId="bd32c595-c6ac-42c0-bb89-944ad9c1ebd3" providerId="ADAL" clId="{3D6F064E-AAD6-41B1-A5AB-96708C3EF534}" dt="2017-12-03T07:35:26.482" v="421"/>
          <ac:spMkLst>
            <pc:docMk/>
            <pc:sldMk cId="2145339835" sldId="279"/>
            <ac:spMk id="6" creationId="{87E7CC5D-7403-4F49-9E45-E9C7D5B3CB7B}"/>
          </ac:spMkLst>
        </pc:spChg>
        <pc:spChg chg="add del mod">
          <ac:chgData name="Bob Larson" userId="bd32c595-c6ac-42c0-bb89-944ad9c1ebd3" providerId="ADAL" clId="{3D6F064E-AAD6-41B1-A5AB-96708C3EF534}" dt="2017-12-03T07:35:26.482" v="421"/>
          <ac:spMkLst>
            <pc:docMk/>
            <pc:sldMk cId="2145339835" sldId="279"/>
            <ac:spMk id="7" creationId="{3F3E329B-C67C-45C6-B054-4B4929ECC12A}"/>
          </ac:spMkLst>
        </pc:spChg>
        <pc:spChg chg="add mod">
          <ac:chgData name="Bob Larson" userId="bd32c595-c6ac-42c0-bb89-944ad9c1ebd3" providerId="ADAL" clId="{3D6F064E-AAD6-41B1-A5AB-96708C3EF534}" dt="2017-12-03T07:41:09.980" v="654" actId="20577"/>
          <ac:spMkLst>
            <pc:docMk/>
            <pc:sldMk cId="2145339835" sldId="279"/>
            <ac:spMk id="8" creationId="{86CB5663-CC4D-4CF3-8D0D-F4A516C393FF}"/>
          </ac:spMkLst>
        </pc:spChg>
        <pc:spChg chg="add mod">
          <ac:chgData name="Bob Larson" userId="bd32c595-c6ac-42c0-bb89-944ad9c1ebd3" providerId="ADAL" clId="{3D6F064E-AAD6-41B1-A5AB-96708C3EF534}" dt="2017-12-03T07:40:30.971" v="631" actId="1076"/>
          <ac:spMkLst>
            <pc:docMk/>
            <pc:sldMk cId="2145339835" sldId="279"/>
            <ac:spMk id="9" creationId="{3CCF3F21-07D1-4EC5-A941-59B44A00E8C0}"/>
          </ac:spMkLst>
        </pc:spChg>
        <pc:spChg chg="add mod">
          <ac:chgData name="Bob Larson" userId="bd32c595-c6ac-42c0-bb89-944ad9c1ebd3" providerId="ADAL" clId="{3D6F064E-AAD6-41B1-A5AB-96708C3EF534}" dt="2017-12-03T07:40:40.507" v="632" actId="1076"/>
          <ac:spMkLst>
            <pc:docMk/>
            <pc:sldMk cId="2145339835" sldId="279"/>
            <ac:spMk id="12" creationId="{6AEA51CF-3298-46FC-882C-AE4FCE7C4591}"/>
          </ac:spMkLst>
        </pc:spChg>
        <pc:spChg chg="add mod">
          <ac:chgData name="Bob Larson" userId="bd32c595-c6ac-42c0-bb89-944ad9c1ebd3" providerId="ADAL" clId="{3D6F064E-AAD6-41B1-A5AB-96708C3EF534}" dt="2017-12-03T07:38:05.732" v="505" actId="1076"/>
          <ac:spMkLst>
            <pc:docMk/>
            <pc:sldMk cId="2145339835" sldId="279"/>
            <ac:spMk id="13" creationId="{A71500AE-B817-41E6-8391-9EAC1A3281DE}"/>
          </ac:spMkLst>
        </pc:spChg>
        <pc:spChg chg="add mod">
          <ac:chgData name="Bob Larson" userId="bd32c595-c6ac-42c0-bb89-944ad9c1ebd3" providerId="ADAL" clId="{3D6F064E-AAD6-41B1-A5AB-96708C3EF534}" dt="2017-12-03T07:40:48.322" v="636" actId="1076"/>
          <ac:spMkLst>
            <pc:docMk/>
            <pc:sldMk cId="2145339835" sldId="279"/>
            <ac:spMk id="14" creationId="{05734FEB-275E-414C-B013-5A25A8F8A148}"/>
          </ac:spMkLst>
        </pc:spChg>
        <pc:spChg chg="add mod">
          <ac:chgData name="Bob Larson" userId="bd32c595-c6ac-42c0-bb89-944ad9c1ebd3" providerId="ADAL" clId="{3D6F064E-AAD6-41B1-A5AB-96708C3EF534}" dt="2017-12-03T07:40:18.893" v="626" actId="1076"/>
          <ac:spMkLst>
            <pc:docMk/>
            <pc:sldMk cId="2145339835" sldId="279"/>
            <ac:spMk id="15" creationId="{D546B9D2-2B1C-4A43-B543-C5AD5EC6D4A8}"/>
          </ac:spMkLst>
        </pc:spChg>
        <pc:picChg chg="add del mod modCrop">
          <ac:chgData name="Bob Larson" userId="bd32c595-c6ac-42c0-bb89-944ad9c1ebd3" providerId="ADAL" clId="{3D6F064E-AAD6-41B1-A5AB-96708C3EF534}" dt="2017-12-03T07:34:52.540" v="411" actId="478"/>
          <ac:picMkLst>
            <pc:docMk/>
            <pc:sldMk cId="2145339835" sldId="279"/>
            <ac:picMk id="3074" creationId="{10B99432-252E-4D0C-BAC4-68914D4EBEFF}"/>
          </ac:picMkLst>
        </pc:picChg>
        <pc:picChg chg="add mod">
          <ac:chgData name="Bob Larson" userId="bd32c595-c6ac-42c0-bb89-944ad9c1ebd3" providerId="ADAL" clId="{3D6F064E-AAD6-41B1-A5AB-96708C3EF534}" dt="2017-12-03T07:40:25.849" v="627" actId="1076"/>
          <ac:picMkLst>
            <pc:docMk/>
            <pc:sldMk cId="2145339835" sldId="279"/>
            <ac:picMk id="3076" creationId="{6D2C9BC0-328C-4893-9A57-BA37AD812AB7}"/>
          </ac:picMkLst>
        </pc:picChg>
      </pc:sldChg>
      <pc:sldChg chg="del">
        <pc:chgData name="Bob Larson" userId="bd32c595-c6ac-42c0-bb89-944ad9c1ebd3" providerId="ADAL" clId="{3D6F064E-AAD6-41B1-A5AB-96708C3EF534}" dt="2017-12-03T06:03:22.139" v="18" actId="2696"/>
        <pc:sldMkLst>
          <pc:docMk/>
          <pc:sldMk cId="3222988646" sldId="279"/>
        </pc:sldMkLst>
      </pc:sldChg>
      <pc:sldChg chg="del">
        <pc:chgData name="Bob Larson" userId="bd32c595-c6ac-42c0-bb89-944ad9c1ebd3" providerId="ADAL" clId="{3D6F064E-AAD6-41B1-A5AB-96708C3EF534}" dt="2017-12-03T06:03:22.030" v="11" actId="2696"/>
        <pc:sldMkLst>
          <pc:docMk/>
          <pc:sldMk cId="2034117843" sldId="280"/>
        </pc:sldMkLst>
      </pc:sldChg>
      <pc:sldChg chg="addSp modSp add ord modTransition">
        <pc:chgData name="Bob Larson" userId="bd32c595-c6ac-42c0-bb89-944ad9c1ebd3" providerId="ADAL" clId="{3D6F064E-AAD6-41B1-A5AB-96708C3EF534}" dt="2017-12-03T09:56:24.821" v="2174"/>
        <pc:sldMkLst>
          <pc:docMk/>
          <pc:sldMk cId="3352034241" sldId="280"/>
        </pc:sldMkLst>
        <pc:spChg chg="mod">
          <ac:chgData name="Bob Larson" userId="bd32c595-c6ac-42c0-bb89-944ad9c1ebd3" providerId="ADAL" clId="{3D6F064E-AAD6-41B1-A5AB-96708C3EF534}" dt="2017-12-03T09:47:53.023" v="2109" actId="20577"/>
          <ac:spMkLst>
            <pc:docMk/>
            <pc:sldMk cId="3352034241" sldId="280"/>
            <ac:spMk id="2" creationId="{3A1BD205-F52A-41AC-8D03-04459EEE7082}"/>
          </ac:spMkLst>
        </pc:spChg>
        <pc:picChg chg="add mod">
          <ac:chgData name="Bob Larson" userId="bd32c595-c6ac-42c0-bb89-944ad9c1ebd3" providerId="ADAL" clId="{3D6F064E-AAD6-41B1-A5AB-96708C3EF534}" dt="2017-12-03T07:43:52.738" v="672" actId="1076"/>
          <ac:picMkLst>
            <pc:docMk/>
            <pc:sldMk cId="3352034241" sldId="280"/>
            <ac:picMk id="4098" creationId="{551E0C2E-4835-4847-B4C2-91B201252EB1}"/>
          </ac:picMkLst>
        </pc:picChg>
      </pc:sldChg>
      <pc:sldChg chg="addSp modSp add ord modTransition">
        <pc:chgData name="Bob Larson" userId="bd32c595-c6ac-42c0-bb89-944ad9c1ebd3" providerId="ADAL" clId="{3D6F064E-AAD6-41B1-A5AB-96708C3EF534}" dt="2017-12-03T09:55:04.016" v="2170" actId="6549"/>
        <pc:sldMkLst>
          <pc:docMk/>
          <pc:sldMk cId="2856487385" sldId="281"/>
        </pc:sldMkLst>
        <pc:spChg chg="mod">
          <ac:chgData name="Bob Larson" userId="bd32c595-c6ac-42c0-bb89-944ad9c1ebd3" providerId="ADAL" clId="{3D6F064E-AAD6-41B1-A5AB-96708C3EF534}" dt="2017-12-03T09:55:04.016" v="2170" actId="6549"/>
          <ac:spMkLst>
            <pc:docMk/>
            <pc:sldMk cId="2856487385" sldId="281"/>
            <ac:spMk id="2" creationId="{EFE55C32-973A-4D14-9E3E-076B7B261B4B}"/>
          </ac:spMkLst>
        </pc:spChg>
        <pc:picChg chg="add mod">
          <ac:chgData name="Bob Larson" userId="bd32c595-c6ac-42c0-bb89-944ad9c1ebd3" providerId="ADAL" clId="{3D6F064E-AAD6-41B1-A5AB-96708C3EF534}" dt="2017-12-03T07:46:51.994" v="686" actId="1076"/>
          <ac:picMkLst>
            <pc:docMk/>
            <pc:sldMk cId="2856487385" sldId="281"/>
            <ac:picMk id="5122" creationId="{EA479051-A2CC-45F5-BDC0-525A0E930BDB}"/>
          </ac:picMkLst>
        </pc:picChg>
      </pc:sldChg>
      <pc:sldChg chg="del">
        <pc:chgData name="Bob Larson" userId="bd32c595-c6ac-42c0-bb89-944ad9c1ebd3" providerId="ADAL" clId="{3D6F064E-AAD6-41B1-A5AB-96708C3EF534}" dt="2017-12-03T06:03:22.139" v="17" actId="2696"/>
        <pc:sldMkLst>
          <pc:docMk/>
          <pc:sldMk cId="3184006517" sldId="281"/>
        </pc:sldMkLst>
      </pc:sldChg>
      <pc:sldChg chg="del">
        <pc:chgData name="Bob Larson" userId="bd32c595-c6ac-42c0-bb89-944ad9c1ebd3" providerId="ADAL" clId="{3D6F064E-AAD6-41B1-A5AB-96708C3EF534}" dt="2017-12-03T06:03:22.155" v="19" actId="2696"/>
        <pc:sldMkLst>
          <pc:docMk/>
          <pc:sldMk cId="2653572452" sldId="282"/>
        </pc:sldMkLst>
      </pc:sldChg>
      <pc:sldChg chg="addSp delSp modSp add ord modTransition">
        <pc:chgData name="Bob Larson" userId="bd32c595-c6ac-42c0-bb89-944ad9c1ebd3" providerId="ADAL" clId="{3D6F064E-AAD6-41B1-A5AB-96708C3EF534}" dt="2017-12-03T09:54:34.034" v="2166" actId="1076"/>
        <pc:sldMkLst>
          <pc:docMk/>
          <pc:sldMk cId="2901053054" sldId="282"/>
        </pc:sldMkLst>
        <pc:spChg chg="mod">
          <ac:chgData name="Bob Larson" userId="bd32c595-c6ac-42c0-bb89-944ad9c1ebd3" providerId="ADAL" clId="{3D6F064E-AAD6-41B1-A5AB-96708C3EF534}" dt="2017-12-03T09:54:34.034" v="2166" actId="1076"/>
          <ac:spMkLst>
            <pc:docMk/>
            <pc:sldMk cId="2901053054" sldId="282"/>
            <ac:spMk id="2" creationId="{A0F2B5E3-5142-406C-A119-1559845F6A3F}"/>
          </ac:spMkLst>
        </pc:spChg>
        <pc:spChg chg="add del mod">
          <ac:chgData name="Bob Larson" userId="bd32c595-c6ac-42c0-bb89-944ad9c1ebd3" providerId="ADAL" clId="{3D6F064E-AAD6-41B1-A5AB-96708C3EF534}" dt="2017-12-03T09:23:40.408" v="1690"/>
          <ac:spMkLst>
            <pc:docMk/>
            <pc:sldMk cId="2901053054" sldId="282"/>
            <ac:spMk id="4" creationId="{0A1A4FFB-9860-4EBC-8285-004E548789AB}"/>
          </ac:spMkLst>
        </pc:spChg>
        <pc:spChg chg="add mod">
          <ac:chgData name="Bob Larson" userId="bd32c595-c6ac-42c0-bb89-944ad9c1ebd3" providerId="ADAL" clId="{3D6F064E-AAD6-41B1-A5AB-96708C3EF534}" dt="2017-12-03T09:26:17.646" v="1796" actId="1076"/>
          <ac:spMkLst>
            <pc:docMk/>
            <pc:sldMk cId="2901053054" sldId="282"/>
            <ac:spMk id="5" creationId="{783F4F14-69AC-4706-A8DC-C5A55ACAEBB6}"/>
          </ac:spMkLst>
        </pc:spChg>
        <pc:picChg chg="add mod">
          <ac:chgData name="Bob Larson" userId="bd32c595-c6ac-42c0-bb89-944ad9c1ebd3" providerId="ADAL" clId="{3D6F064E-AAD6-41B1-A5AB-96708C3EF534}" dt="2017-12-03T09:23:24.944" v="1684" actId="1076"/>
          <ac:picMkLst>
            <pc:docMk/>
            <pc:sldMk cId="2901053054" sldId="282"/>
            <ac:picMk id="6146" creationId="{C26FEA8C-1FAB-49CA-9CD3-A8D4365A9D1B}"/>
          </ac:picMkLst>
        </pc:picChg>
      </pc:sldChg>
      <pc:sldChg chg="del">
        <pc:chgData name="Bob Larson" userId="bd32c595-c6ac-42c0-bb89-944ad9c1ebd3" providerId="ADAL" clId="{3D6F064E-AAD6-41B1-A5AB-96708C3EF534}" dt="2017-12-03T06:03:22.218" v="25" actId="2696"/>
        <pc:sldMkLst>
          <pc:docMk/>
          <pc:sldMk cId="2374239086" sldId="283"/>
        </pc:sldMkLst>
      </pc:sldChg>
      <pc:sldChg chg="addSp modSp add del">
        <pc:chgData name="Bob Larson" userId="bd32c595-c6ac-42c0-bb89-944ad9c1ebd3" providerId="ADAL" clId="{3D6F064E-AAD6-41B1-A5AB-96708C3EF534}" dt="2017-12-03T09:28:10.462" v="1809" actId="2696"/>
        <pc:sldMkLst>
          <pc:docMk/>
          <pc:sldMk cId="4273041705" sldId="283"/>
        </pc:sldMkLst>
        <pc:picChg chg="add mod">
          <ac:chgData name="Bob Larson" userId="bd32c595-c6ac-42c0-bb89-944ad9c1ebd3" providerId="ADAL" clId="{3D6F064E-AAD6-41B1-A5AB-96708C3EF534}" dt="2017-12-03T07:54:27.755" v="713" actId="1076"/>
          <ac:picMkLst>
            <pc:docMk/>
            <pc:sldMk cId="4273041705" sldId="283"/>
            <ac:picMk id="7170" creationId="{2C5EA41E-CE5E-43F6-ABB7-BCBA700849FE}"/>
          </ac:picMkLst>
        </pc:pic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188313153" sldId="284"/>
        </pc:sldMkLst>
        <pc:spChg chg="add del mod">
          <ac:chgData name="Bob Larson" userId="bd32c595-c6ac-42c0-bb89-944ad9c1ebd3" providerId="ADAL" clId="{3D6F064E-AAD6-41B1-A5AB-96708C3EF534}" dt="2017-12-03T08:01:45.176" v="730"/>
          <ac:spMkLst>
            <pc:docMk/>
            <pc:sldMk cId="188313153" sldId="284"/>
            <ac:spMk id="2" creationId="{A87367C3-CCA5-464C-8093-3F00A862E628}"/>
          </ac:spMkLst>
        </pc:spChg>
        <pc:spChg chg="add del mod">
          <ac:chgData name="Bob Larson" userId="bd32c595-c6ac-42c0-bb89-944ad9c1ebd3" providerId="ADAL" clId="{3D6F064E-AAD6-41B1-A5AB-96708C3EF534}" dt="2017-12-03T08:01:45.176" v="730"/>
          <ac:spMkLst>
            <pc:docMk/>
            <pc:sldMk cId="188313153" sldId="284"/>
            <ac:spMk id="3" creationId="{702BD150-FB38-4D91-BE0B-E7BFDA70467A}"/>
          </ac:spMkLst>
        </pc:spChg>
        <pc:spChg chg="mod">
          <ac:chgData name="Bob Larson" userId="bd32c595-c6ac-42c0-bb89-944ad9c1ebd3" providerId="ADAL" clId="{3D6F064E-AAD6-41B1-A5AB-96708C3EF534}" dt="2017-12-03T07:59:36.240" v="721" actId="313"/>
          <ac:spMkLst>
            <pc:docMk/>
            <pc:sldMk cId="188313153" sldId="284"/>
            <ac:spMk id="988163" creationId="{272FB40C-D321-4B5F-8835-124C638377D6}"/>
          </ac:spMkLst>
        </pc:spChg>
      </pc:sldChg>
      <pc:sldChg chg="del">
        <pc:chgData name="Bob Larson" userId="bd32c595-c6ac-42c0-bb89-944ad9c1ebd3" providerId="ADAL" clId="{3D6F064E-AAD6-41B1-A5AB-96708C3EF534}" dt="2017-12-03T06:03:22.233" v="28" actId="2696"/>
        <pc:sldMkLst>
          <pc:docMk/>
          <pc:sldMk cId="2065595346" sldId="284"/>
        </pc:sldMkLst>
      </pc:sldChg>
      <pc:sldChg chg="del">
        <pc:chgData name="Bob Larson" userId="bd32c595-c6ac-42c0-bb89-944ad9c1ebd3" providerId="ADAL" clId="{3D6F064E-AAD6-41B1-A5AB-96708C3EF534}" dt="2017-12-03T06:03:22.186" v="22" actId="2696"/>
        <pc:sldMkLst>
          <pc:docMk/>
          <pc:sldMk cId="664820522" sldId="285"/>
        </pc:sldMkLst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735688320" sldId="285"/>
        </pc:sldMkLst>
        <pc:spChg chg="add del mod">
          <ac:chgData name="Bob Larson" userId="bd32c595-c6ac-42c0-bb89-944ad9c1ebd3" providerId="ADAL" clId="{3D6F064E-AAD6-41B1-A5AB-96708C3EF534}" dt="2017-12-03T08:01:40.415" v="726"/>
          <ac:spMkLst>
            <pc:docMk/>
            <pc:sldMk cId="735688320" sldId="285"/>
            <ac:spMk id="2" creationId="{58034EFE-F81F-42A2-9A99-6673EF15FA92}"/>
          </ac:spMkLst>
        </pc:spChg>
        <pc:spChg chg="add del mod">
          <ac:chgData name="Bob Larson" userId="bd32c595-c6ac-42c0-bb89-944ad9c1ebd3" providerId="ADAL" clId="{3D6F064E-AAD6-41B1-A5AB-96708C3EF534}" dt="2017-12-03T08:01:40.415" v="726"/>
          <ac:spMkLst>
            <pc:docMk/>
            <pc:sldMk cId="735688320" sldId="285"/>
            <ac:spMk id="3" creationId="{40429B3A-B1FF-4FD0-A7E5-65540F860E86}"/>
          </ac:spMkLst>
        </pc:spChg>
        <pc:spChg chg="add del mod">
          <ac:chgData name="Bob Larson" userId="bd32c595-c6ac-42c0-bb89-944ad9c1ebd3" providerId="ADAL" clId="{3D6F064E-AAD6-41B1-A5AB-96708C3EF534}" dt="2017-12-03T08:12:24.079" v="810"/>
          <ac:spMkLst>
            <pc:docMk/>
            <pc:sldMk cId="735688320" sldId="285"/>
            <ac:spMk id="4" creationId="{A9B033EC-340F-4B2B-A8FA-E42C4864AA37}"/>
          </ac:spMkLst>
        </pc:spChg>
        <pc:spChg chg="add del mod">
          <ac:chgData name="Bob Larson" userId="bd32c595-c6ac-42c0-bb89-944ad9c1ebd3" providerId="ADAL" clId="{3D6F064E-AAD6-41B1-A5AB-96708C3EF534}" dt="2017-12-03T08:12:24.079" v="810"/>
          <ac:spMkLst>
            <pc:docMk/>
            <pc:sldMk cId="735688320" sldId="285"/>
            <ac:spMk id="5" creationId="{0BE31387-0D14-4BDF-A785-22D1DF45A7DD}"/>
          </ac:spMkLst>
        </pc:spChg>
        <pc:spChg chg="mod">
          <ac:chgData name="Bob Larson" userId="bd32c595-c6ac-42c0-bb89-944ad9c1ebd3" providerId="ADAL" clId="{3D6F064E-AAD6-41B1-A5AB-96708C3EF534}" dt="2017-12-03T08:12:36.834" v="816"/>
          <ac:spMkLst>
            <pc:docMk/>
            <pc:sldMk cId="735688320" sldId="285"/>
            <ac:spMk id="990211" creationId="{D21F063F-F88D-49B0-B621-D8C49C4DEDE8}"/>
          </ac:spMkLst>
        </pc:spChg>
      </pc:sldChg>
      <pc:sldChg chg="modTransition">
        <pc:chgData name="Bob Larson" userId="bd32c595-c6ac-42c0-bb89-944ad9c1ebd3" providerId="ADAL" clId="{3D6F064E-AAD6-41B1-A5AB-96708C3EF534}" dt="2017-12-03T09:50:55.452" v="2117"/>
        <pc:sldMkLst>
          <pc:docMk/>
          <pc:sldMk cId="1957214264" sldId="286"/>
        </pc:sldMkLst>
      </pc:sldChg>
      <pc:sldChg chg="addSp delSp modSp modTransition modAnim">
        <pc:chgData name="Bob Larson" userId="bd32c595-c6ac-42c0-bb89-944ad9c1ebd3" providerId="ADAL" clId="{3D6F064E-AAD6-41B1-A5AB-96708C3EF534}" dt="2017-12-03T10:02:47.747" v="2232"/>
        <pc:sldMkLst>
          <pc:docMk/>
          <pc:sldMk cId="4206263189" sldId="287"/>
        </pc:sldMkLst>
        <pc:spChg chg="add del mod">
          <ac:chgData name="Bob Larson" userId="bd32c595-c6ac-42c0-bb89-944ad9c1ebd3" providerId="ADAL" clId="{3D6F064E-AAD6-41B1-A5AB-96708C3EF534}" dt="2017-12-03T08:01:36.311" v="725"/>
          <ac:spMkLst>
            <pc:docMk/>
            <pc:sldMk cId="4206263189" sldId="287"/>
            <ac:spMk id="2" creationId="{83C065BF-D306-46BC-80D6-BA9E8A6C132E}"/>
          </ac:spMkLst>
        </pc:spChg>
        <pc:spChg chg="add del mod">
          <ac:chgData name="Bob Larson" userId="bd32c595-c6ac-42c0-bb89-944ad9c1ebd3" providerId="ADAL" clId="{3D6F064E-AAD6-41B1-A5AB-96708C3EF534}" dt="2017-12-03T08:01:36.311" v="725"/>
          <ac:spMkLst>
            <pc:docMk/>
            <pc:sldMk cId="4206263189" sldId="287"/>
            <ac:spMk id="3" creationId="{3E568C45-834B-495E-AA34-251981B7250E}"/>
          </ac:spMkLst>
        </pc:spChg>
        <pc:spChg chg="mod">
          <ac:chgData name="Bob Larson" userId="bd32c595-c6ac-42c0-bb89-944ad9c1ebd3" providerId="ADAL" clId="{3D6F064E-AAD6-41B1-A5AB-96708C3EF534}" dt="2017-12-03T09:14:08.663" v="1560" actId="20577"/>
          <ac:spMkLst>
            <pc:docMk/>
            <pc:sldMk cId="4206263189" sldId="287"/>
            <ac:spMk id="1004547" creationId="{A009F82F-73EA-4667-AC47-060B214E51DC}"/>
          </ac:spMkLst>
        </pc:sp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3904608657" sldId="288"/>
        </pc:sldMkLst>
        <pc:spChg chg="add del mod">
          <ac:chgData name="Bob Larson" userId="bd32c595-c6ac-42c0-bb89-944ad9c1ebd3" providerId="ADAL" clId="{3D6F064E-AAD6-41B1-A5AB-96708C3EF534}" dt="2017-12-03T08:02:17.471" v="731"/>
          <ac:spMkLst>
            <pc:docMk/>
            <pc:sldMk cId="3904608657" sldId="288"/>
            <ac:spMk id="2" creationId="{57E60345-6E3F-4281-8F48-A6833691F365}"/>
          </ac:spMkLst>
        </pc:spChg>
        <pc:spChg chg="add del mod">
          <ac:chgData name="Bob Larson" userId="bd32c595-c6ac-42c0-bb89-944ad9c1ebd3" providerId="ADAL" clId="{3D6F064E-AAD6-41B1-A5AB-96708C3EF534}" dt="2017-12-03T08:02:17.471" v="731"/>
          <ac:spMkLst>
            <pc:docMk/>
            <pc:sldMk cId="3904608657" sldId="288"/>
            <ac:spMk id="3" creationId="{F963318E-8513-47BD-A32B-45AD6330C8F4}"/>
          </ac:spMkLst>
        </pc:spChg>
        <pc:spChg chg="mod">
          <ac:chgData name="Bob Larson" userId="bd32c595-c6ac-42c0-bb89-944ad9c1ebd3" providerId="ADAL" clId="{3D6F064E-AAD6-41B1-A5AB-96708C3EF534}" dt="2017-12-03T09:14:37.273" v="1569" actId="20577"/>
          <ac:spMkLst>
            <pc:docMk/>
            <pc:sldMk cId="3904608657" sldId="288"/>
            <ac:spMk id="998403" creationId="{242486AE-E582-451C-A907-D890173163D1}"/>
          </ac:spMkLst>
        </pc:spChg>
      </pc:sldChg>
      <pc:sldChg chg="addSp delSp modSp modTransition modAnim">
        <pc:chgData name="Bob Larson" userId="bd32c595-c6ac-42c0-bb89-944ad9c1ebd3" providerId="ADAL" clId="{3D6F064E-AAD6-41B1-A5AB-96708C3EF534}" dt="2017-12-03T10:04:42.273" v="2243" actId="313"/>
        <pc:sldMkLst>
          <pc:docMk/>
          <pc:sldMk cId="450891269" sldId="289"/>
        </pc:sldMkLst>
        <pc:spChg chg="add del mod">
          <ac:chgData name="Bob Larson" userId="bd32c595-c6ac-42c0-bb89-944ad9c1ebd3" providerId="ADAL" clId="{3D6F064E-AAD6-41B1-A5AB-96708C3EF534}" dt="2017-12-03T08:03:20.263" v="755"/>
          <ac:spMkLst>
            <pc:docMk/>
            <pc:sldMk cId="450891269" sldId="289"/>
            <ac:spMk id="2" creationId="{E011509E-066F-459B-9680-901A78B9613E}"/>
          </ac:spMkLst>
        </pc:spChg>
        <pc:spChg chg="add del mod">
          <ac:chgData name="Bob Larson" userId="bd32c595-c6ac-42c0-bb89-944ad9c1ebd3" providerId="ADAL" clId="{3D6F064E-AAD6-41B1-A5AB-96708C3EF534}" dt="2017-12-03T08:03:20.263" v="755"/>
          <ac:spMkLst>
            <pc:docMk/>
            <pc:sldMk cId="450891269" sldId="289"/>
            <ac:spMk id="3" creationId="{5FBF5014-30AC-4411-B2EB-6892B545A0CD}"/>
          </ac:spMkLst>
        </pc:spChg>
        <pc:spChg chg="add del mod">
          <ac:chgData name="Bob Larson" userId="bd32c595-c6ac-42c0-bb89-944ad9c1ebd3" providerId="ADAL" clId="{3D6F064E-AAD6-41B1-A5AB-96708C3EF534}" dt="2017-12-03T08:16:17.383" v="926"/>
          <ac:spMkLst>
            <pc:docMk/>
            <pc:sldMk cId="450891269" sldId="289"/>
            <ac:spMk id="4" creationId="{056DB109-F1C3-461F-A66A-2AD017EFB004}"/>
          </ac:spMkLst>
        </pc:spChg>
        <pc:spChg chg="add del mod">
          <ac:chgData name="Bob Larson" userId="bd32c595-c6ac-42c0-bb89-944ad9c1ebd3" providerId="ADAL" clId="{3D6F064E-AAD6-41B1-A5AB-96708C3EF534}" dt="2017-12-03T08:16:17.383" v="926"/>
          <ac:spMkLst>
            <pc:docMk/>
            <pc:sldMk cId="450891269" sldId="289"/>
            <ac:spMk id="5" creationId="{208B9B37-0EC0-42C6-8F75-0F70DF1A7E76}"/>
          </ac:spMkLst>
        </pc:spChg>
        <pc:spChg chg="mod">
          <ac:chgData name="Bob Larson" userId="bd32c595-c6ac-42c0-bb89-944ad9c1ebd3" providerId="ADAL" clId="{3D6F064E-AAD6-41B1-A5AB-96708C3EF534}" dt="2017-12-03T10:04:42.273" v="2243" actId="313"/>
          <ac:spMkLst>
            <pc:docMk/>
            <pc:sldMk cId="450891269" sldId="289"/>
            <ac:spMk id="999427" creationId="{1AE935E5-AC4B-401B-B075-6CA8D3C3D077}"/>
          </ac:spMkLst>
        </pc:spChg>
      </pc:sldChg>
      <pc:sldChg chg="addSp delSp modSp modTransition">
        <pc:chgData name="Bob Larson" userId="bd32c595-c6ac-42c0-bb89-944ad9c1ebd3" providerId="ADAL" clId="{3D6F064E-AAD6-41B1-A5AB-96708C3EF534}" dt="2017-12-03T09:50:55.452" v="2117"/>
        <pc:sldMkLst>
          <pc:docMk/>
          <pc:sldMk cId="3342977390" sldId="290"/>
        </pc:sldMkLst>
        <pc:spChg chg="add del mod">
          <ac:chgData name="Bob Larson" userId="bd32c595-c6ac-42c0-bb89-944ad9c1ebd3" providerId="ADAL" clId="{3D6F064E-AAD6-41B1-A5AB-96708C3EF534}" dt="2017-12-03T08:05:55.455" v="775"/>
          <ac:spMkLst>
            <pc:docMk/>
            <pc:sldMk cId="3342977390" sldId="290"/>
            <ac:spMk id="2" creationId="{EBAE76B9-9793-4190-BA7E-07C77F1A1941}"/>
          </ac:spMkLst>
        </pc:spChg>
        <pc:spChg chg="add del mod">
          <ac:chgData name="Bob Larson" userId="bd32c595-c6ac-42c0-bb89-944ad9c1ebd3" providerId="ADAL" clId="{3D6F064E-AAD6-41B1-A5AB-96708C3EF534}" dt="2017-12-03T08:05:55.455" v="775"/>
          <ac:spMkLst>
            <pc:docMk/>
            <pc:sldMk cId="3342977390" sldId="290"/>
            <ac:spMk id="3" creationId="{A377B130-4D17-4810-B2FC-E6D4A3122112}"/>
          </ac:spMkLst>
        </pc:spChg>
        <pc:spChg chg="mod">
          <ac:chgData name="Bob Larson" userId="bd32c595-c6ac-42c0-bb89-944ad9c1ebd3" providerId="ADAL" clId="{3D6F064E-AAD6-41B1-A5AB-96708C3EF534}" dt="2017-12-03T08:19:25.620" v="1109" actId="20577"/>
          <ac:spMkLst>
            <pc:docMk/>
            <pc:sldMk cId="3342977390" sldId="290"/>
            <ac:spMk id="1005571" creationId="{56D23876-4916-429B-89FC-3D1B106D1B71}"/>
          </ac:spMkLst>
        </pc:spChg>
        <pc:picChg chg="del">
          <ac:chgData name="Bob Larson" userId="bd32c595-c6ac-42c0-bb89-944ad9c1ebd3" providerId="ADAL" clId="{3D6F064E-AAD6-41B1-A5AB-96708C3EF534}" dt="2017-12-03T08:05:53.285" v="774" actId="478"/>
          <ac:picMkLst>
            <pc:docMk/>
            <pc:sldMk cId="3342977390" sldId="290"/>
            <ac:picMk id="1005572" creationId="{F43F753F-0514-4D64-B348-0A0BCB7DA514}"/>
          </ac:picMkLst>
        </pc:picChg>
      </pc:sldChg>
      <pc:sldChg chg="addSp delSp modSp modTransition modAnim">
        <pc:chgData name="Bob Larson" userId="bd32c595-c6ac-42c0-bb89-944ad9c1ebd3" providerId="ADAL" clId="{3D6F064E-AAD6-41B1-A5AB-96708C3EF534}" dt="2017-12-03T09:50:55.452" v="2117"/>
        <pc:sldMkLst>
          <pc:docMk/>
          <pc:sldMk cId="2236364414" sldId="291"/>
        </pc:sldMkLst>
        <pc:spChg chg="add del mod">
          <ac:chgData name="Bob Larson" userId="bd32c595-c6ac-42c0-bb89-944ad9c1ebd3" providerId="ADAL" clId="{3D6F064E-AAD6-41B1-A5AB-96708C3EF534}" dt="2017-12-03T08:06:00.416" v="779"/>
          <ac:spMkLst>
            <pc:docMk/>
            <pc:sldMk cId="2236364414" sldId="291"/>
            <ac:spMk id="2" creationId="{864BA422-21EE-4D6A-9C23-FAE8262151CA}"/>
          </ac:spMkLst>
        </pc:spChg>
        <pc:spChg chg="add del mod">
          <ac:chgData name="Bob Larson" userId="bd32c595-c6ac-42c0-bb89-944ad9c1ebd3" providerId="ADAL" clId="{3D6F064E-AAD6-41B1-A5AB-96708C3EF534}" dt="2017-12-03T08:06:00.416" v="779"/>
          <ac:spMkLst>
            <pc:docMk/>
            <pc:sldMk cId="2236364414" sldId="291"/>
            <ac:spMk id="3" creationId="{B8942B24-D98C-4533-8527-0A514ED98E30}"/>
          </ac:spMkLst>
        </pc:spChg>
        <pc:spChg chg="mod">
          <ac:chgData name="Bob Larson" userId="bd32c595-c6ac-42c0-bb89-944ad9c1ebd3" providerId="ADAL" clId="{3D6F064E-AAD6-41B1-A5AB-96708C3EF534}" dt="2017-12-03T08:20:49.696" v="1211" actId="20577"/>
          <ac:spMkLst>
            <pc:docMk/>
            <pc:sldMk cId="2236364414" sldId="291"/>
            <ac:spMk id="1006595" creationId="{EB153C28-47DA-4203-820A-D3EA7031362D}"/>
          </ac:spMkLst>
        </pc:spChg>
      </pc:sldChg>
      <pc:sldChg chg="addSp delSp modSp del">
        <pc:chgData name="Bob Larson" userId="bd32c595-c6ac-42c0-bb89-944ad9c1ebd3" providerId="ADAL" clId="{3D6F064E-AAD6-41B1-A5AB-96708C3EF534}" dt="2017-12-03T09:46:48.774" v="2063" actId="2696"/>
        <pc:sldMkLst>
          <pc:docMk/>
          <pc:sldMk cId="1766176308" sldId="292"/>
        </pc:sldMkLst>
        <pc:spChg chg="add del mod">
          <ac:chgData name="Bob Larson" userId="bd32c595-c6ac-42c0-bb89-944ad9c1ebd3" providerId="ADAL" clId="{3D6F064E-AAD6-41B1-A5AB-96708C3EF534}" dt="2017-12-03T08:07:05.424" v="783"/>
          <ac:spMkLst>
            <pc:docMk/>
            <pc:sldMk cId="1766176308" sldId="292"/>
            <ac:spMk id="2" creationId="{988CEF38-729D-4820-92F5-B290F6E915DB}"/>
          </ac:spMkLst>
        </pc:spChg>
        <pc:spChg chg="add del mod">
          <ac:chgData name="Bob Larson" userId="bd32c595-c6ac-42c0-bb89-944ad9c1ebd3" providerId="ADAL" clId="{3D6F064E-AAD6-41B1-A5AB-96708C3EF534}" dt="2017-12-03T08:07:05.424" v="783"/>
          <ac:spMkLst>
            <pc:docMk/>
            <pc:sldMk cId="1766176308" sldId="292"/>
            <ac:spMk id="3" creationId="{592ECBA1-6AA7-4286-BB89-9B065A25D46F}"/>
          </ac:spMkLst>
        </pc:spChg>
        <pc:spChg chg="add del mod">
          <ac:chgData name="Bob Larson" userId="bd32c595-c6ac-42c0-bb89-944ad9c1ebd3" providerId="ADAL" clId="{3D6F064E-AAD6-41B1-A5AB-96708C3EF534}" dt="2017-12-03T08:07:13.744" v="788"/>
          <ac:spMkLst>
            <pc:docMk/>
            <pc:sldMk cId="1766176308" sldId="292"/>
            <ac:spMk id="4" creationId="{7ED84E6B-05F5-4BD1-993B-A73E4BE606FB}"/>
          </ac:spMkLst>
        </pc:spChg>
        <pc:spChg chg="add del mod">
          <ac:chgData name="Bob Larson" userId="bd32c595-c6ac-42c0-bb89-944ad9c1ebd3" providerId="ADAL" clId="{3D6F064E-AAD6-41B1-A5AB-96708C3EF534}" dt="2017-12-03T08:07:13.744" v="788"/>
          <ac:spMkLst>
            <pc:docMk/>
            <pc:sldMk cId="1766176308" sldId="292"/>
            <ac:spMk id="5" creationId="{C26E7AA9-5DC0-4716-BE32-DD46873FB292}"/>
          </ac:spMkLst>
        </pc:spChg>
        <pc:spChg chg="add del mod">
          <ac:chgData name="Bob Larson" userId="bd32c595-c6ac-42c0-bb89-944ad9c1ebd3" providerId="ADAL" clId="{3D6F064E-AAD6-41B1-A5AB-96708C3EF534}" dt="2017-12-03T08:07:13.744" v="788"/>
          <ac:spMkLst>
            <pc:docMk/>
            <pc:sldMk cId="1766176308" sldId="292"/>
            <ac:spMk id="6" creationId="{A824E7E5-3CC9-49AD-BFBB-5DFE852FEEFB}"/>
          </ac:spMkLst>
        </pc:spChg>
        <pc:spChg chg="add del mod">
          <ac:chgData name="Bob Larson" userId="bd32c595-c6ac-42c0-bb89-944ad9c1ebd3" providerId="ADAL" clId="{3D6F064E-AAD6-41B1-A5AB-96708C3EF534}" dt="2017-12-03T08:07:29.407" v="793" actId="478"/>
          <ac:spMkLst>
            <pc:docMk/>
            <pc:sldMk cId="1766176308" sldId="292"/>
            <ac:spMk id="7" creationId="{06007706-042E-4B5A-A1F6-EE9FAF069AB1}"/>
          </ac:spMkLst>
        </pc:spChg>
        <pc:spChg chg="mod">
          <ac:chgData name="Bob Larson" userId="bd32c595-c6ac-42c0-bb89-944ad9c1ebd3" providerId="ADAL" clId="{3D6F064E-AAD6-41B1-A5AB-96708C3EF534}" dt="2017-12-03T08:07:19.228" v="789" actId="14100"/>
          <ac:spMkLst>
            <pc:docMk/>
            <pc:sldMk cId="1766176308" sldId="292"/>
            <ac:spMk id="1175722" creationId="{D94596FF-BA2A-46F7-A6B8-4423B61752C4}"/>
          </ac:spMkLst>
        </pc:spChg>
        <pc:spChg chg="mod">
          <ac:chgData name="Bob Larson" userId="bd32c595-c6ac-42c0-bb89-944ad9c1ebd3" providerId="ADAL" clId="{3D6F064E-AAD6-41B1-A5AB-96708C3EF534}" dt="2017-12-03T08:08:11.705" v="809" actId="14100"/>
          <ac:spMkLst>
            <pc:docMk/>
            <pc:sldMk cId="1766176308" sldId="292"/>
            <ac:spMk id="1175724" creationId="{319E88D6-6E1F-413A-8159-1B0B45BE6B70}"/>
          </ac:spMkLst>
        </pc:spChg>
        <pc:grpChg chg="mod">
          <ac:chgData name="Bob Larson" userId="bd32c595-c6ac-42c0-bb89-944ad9c1ebd3" providerId="ADAL" clId="{3D6F064E-AAD6-41B1-A5AB-96708C3EF534}" dt="2017-12-03T08:22:01.170" v="1212" actId="1076"/>
          <ac:grpSpMkLst>
            <pc:docMk/>
            <pc:sldMk cId="1766176308" sldId="292"/>
            <ac:grpSpMk id="1175725" creationId="{7291CB18-9B17-4399-BB59-AEB6CB6F0DA3}"/>
          </ac:grpSpMkLst>
        </pc:grpChg>
      </pc:sldChg>
      <pc:sldChg chg="addSp delSp modSp add ord modTransition">
        <pc:chgData name="Bob Larson" userId="bd32c595-c6ac-42c0-bb89-944ad9c1ebd3" providerId="ADAL" clId="{3D6F064E-AAD6-41B1-A5AB-96708C3EF534}" dt="2017-12-03T09:50:55.452" v="2117"/>
        <pc:sldMkLst>
          <pc:docMk/>
          <pc:sldMk cId="4051180164" sldId="293"/>
        </pc:sldMkLst>
        <pc:spChg chg="mod">
          <ac:chgData name="Bob Larson" userId="bd32c595-c6ac-42c0-bb89-944ad9c1ebd3" providerId="ADAL" clId="{3D6F064E-AAD6-41B1-A5AB-96708C3EF534}" dt="2017-12-03T09:02:21.324" v="1426" actId="20577"/>
          <ac:spMkLst>
            <pc:docMk/>
            <pc:sldMk cId="4051180164" sldId="293"/>
            <ac:spMk id="2" creationId="{F3058E52-D205-431C-9186-CBA929ED757D}"/>
          </ac:spMkLst>
        </pc:spChg>
        <pc:picChg chg="add del mod">
          <ac:chgData name="Bob Larson" userId="bd32c595-c6ac-42c0-bb89-944ad9c1ebd3" providerId="ADAL" clId="{3D6F064E-AAD6-41B1-A5AB-96708C3EF534}" dt="2017-12-03T08:59:06.344" v="1354" actId="478"/>
          <ac:picMkLst>
            <pc:docMk/>
            <pc:sldMk cId="4051180164" sldId="293"/>
            <ac:picMk id="8194" creationId="{660FB61B-BFD6-4166-BDC8-DB07E15C2808}"/>
          </ac:picMkLst>
        </pc:picChg>
        <pc:picChg chg="add mod">
          <ac:chgData name="Bob Larson" userId="bd32c595-c6ac-42c0-bb89-944ad9c1ebd3" providerId="ADAL" clId="{3D6F064E-AAD6-41B1-A5AB-96708C3EF534}" dt="2017-12-03T09:01:21.793" v="1409" actId="1076"/>
          <ac:picMkLst>
            <pc:docMk/>
            <pc:sldMk cId="4051180164" sldId="293"/>
            <ac:picMk id="8196" creationId="{72EAB282-F753-402F-B09B-639B35D075A6}"/>
          </ac:picMkLst>
        </pc:picChg>
        <pc:picChg chg="add mod">
          <ac:chgData name="Bob Larson" userId="bd32c595-c6ac-42c0-bb89-944ad9c1ebd3" providerId="ADAL" clId="{3D6F064E-AAD6-41B1-A5AB-96708C3EF534}" dt="2017-12-03T09:01:25.672" v="1413" actId="14100"/>
          <ac:picMkLst>
            <pc:docMk/>
            <pc:sldMk cId="4051180164" sldId="293"/>
            <ac:picMk id="8198" creationId="{DA25F43F-C96C-4159-BDF2-0F0DCDC5BDF3}"/>
          </ac:picMkLst>
        </pc:picChg>
      </pc:sldChg>
      <pc:sldChg chg="addSp modSp add ord modTransition">
        <pc:chgData name="Bob Larson" userId="bd32c595-c6ac-42c0-bb89-944ad9c1ebd3" providerId="ADAL" clId="{3D6F064E-AAD6-41B1-A5AB-96708C3EF534}" dt="2017-12-03T09:50:55.452" v="2117"/>
        <pc:sldMkLst>
          <pc:docMk/>
          <pc:sldMk cId="2520024234" sldId="294"/>
        </pc:sldMkLst>
        <pc:spChg chg="mod">
          <ac:chgData name="Bob Larson" userId="bd32c595-c6ac-42c0-bb89-944ad9c1ebd3" providerId="ADAL" clId="{3D6F064E-AAD6-41B1-A5AB-96708C3EF534}" dt="2017-12-03T08:55:13.248" v="1350" actId="20577"/>
          <ac:spMkLst>
            <pc:docMk/>
            <pc:sldMk cId="2520024234" sldId="294"/>
            <ac:spMk id="2" creationId="{17034537-3DE0-4933-86C3-157B44B746E9}"/>
          </ac:spMkLst>
        </pc:spChg>
        <pc:picChg chg="add mod modCrop">
          <ac:chgData name="Bob Larson" userId="bd32c595-c6ac-42c0-bb89-944ad9c1ebd3" providerId="ADAL" clId="{3D6F064E-AAD6-41B1-A5AB-96708C3EF534}" dt="2017-12-03T08:54:06.497" v="1301" actId="1076"/>
          <ac:picMkLst>
            <pc:docMk/>
            <pc:sldMk cId="2520024234" sldId="294"/>
            <ac:picMk id="5" creationId="{5E35C81C-B501-484F-98F9-A1A349AA8FE1}"/>
          </ac:picMkLst>
        </pc:picChg>
        <pc:picChg chg="add mod">
          <ac:chgData name="Bob Larson" userId="bd32c595-c6ac-42c0-bb89-944ad9c1ebd3" providerId="ADAL" clId="{3D6F064E-AAD6-41B1-A5AB-96708C3EF534}" dt="2017-12-03T08:53:10.652" v="1280" actId="1076"/>
          <ac:picMkLst>
            <pc:docMk/>
            <pc:sldMk cId="2520024234" sldId="294"/>
            <ac:picMk id="18434" creationId="{37CE9FB6-88AA-401F-A4CF-5AB26DBE17B1}"/>
          </ac:picMkLst>
        </pc:picChg>
      </pc:sldChg>
      <pc:sldChg chg="addSp delSp modSp add ord modTransition">
        <pc:chgData name="Bob Larson" userId="bd32c595-c6ac-42c0-bb89-944ad9c1ebd3" providerId="ADAL" clId="{3D6F064E-AAD6-41B1-A5AB-96708C3EF534}" dt="2017-12-03T09:50:55.452" v="2117"/>
        <pc:sldMkLst>
          <pc:docMk/>
          <pc:sldMk cId="198712043" sldId="295"/>
        </pc:sldMkLst>
        <pc:spChg chg="mod">
          <ac:chgData name="Bob Larson" userId="bd32c595-c6ac-42c0-bb89-944ad9c1ebd3" providerId="ADAL" clId="{3D6F064E-AAD6-41B1-A5AB-96708C3EF534}" dt="2017-12-03T09:06:41.263" v="1487" actId="20577"/>
          <ac:spMkLst>
            <pc:docMk/>
            <pc:sldMk cId="198712043" sldId="295"/>
            <ac:spMk id="2" creationId="{619FA732-0D0A-4E12-B6D9-038FD2FB3132}"/>
          </ac:spMkLst>
        </pc:spChg>
        <pc:picChg chg="add del mod modCrop">
          <ac:chgData name="Bob Larson" userId="bd32c595-c6ac-42c0-bb89-944ad9c1ebd3" providerId="ADAL" clId="{3D6F064E-AAD6-41B1-A5AB-96708C3EF534}" dt="2017-12-03T09:05:35.350" v="1448" actId="478"/>
          <ac:picMkLst>
            <pc:docMk/>
            <pc:sldMk cId="198712043" sldId="295"/>
            <ac:picMk id="19458" creationId="{3C5F503B-741E-452C-B536-FFF578879499}"/>
          </ac:picMkLst>
        </pc:picChg>
        <pc:picChg chg="add mod">
          <ac:chgData name="Bob Larson" userId="bd32c595-c6ac-42c0-bb89-944ad9c1ebd3" providerId="ADAL" clId="{3D6F064E-AAD6-41B1-A5AB-96708C3EF534}" dt="2017-12-03T09:05:57.550" v="1455" actId="1076"/>
          <ac:picMkLst>
            <pc:docMk/>
            <pc:sldMk cId="198712043" sldId="295"/>
            <ac:picMk id="19460" creationId="{1CEFF04D-A949-4AA5-89A4-19A8AE61C1E2}"/>
          </ac:picMkLst>
        </pc:picChg>
      </pc:sldChg>
      <pc:sldMasterChg chg="modSp delSldLayout">
        <pc:chgData name="Bob Larson" userId="bd32c595-c6ac-42c0-bb89-944ad9c1ebd3" providerId="ADAL" clId="{3D6F064E-AAD6-41B1-A5AB-96708C3EF534}" dt="2017-12-03T10:04:50.457" v="2246"/>
        <pc:sldMasterMkLst>
          <pc:docMk/>
          <pc:sldMasterMk cId="0" sldId="2147483649"/>
        </pc:sldMasterMkLst>
        <pc:spChg chg="mod">
          <ac:chgData name="Bob Larson" userId="bd32c595-c6ac-42c0-bb89-944ad9c1ebd3" providerId="ADAL" clId="{3D6F064E-AAD6-41B1-A5AB-96708C3EF534}" dt="2017-12-03T10:04:50.457" v="2246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3D6F064E-AAD6-41B1-A5AB-96708C3EF534}" dt="2017-12-03T06:05:23.612" v="41" actId="2696"/>
          <pc:sldLayoutMkLst>
            <pc:docMk/>
            <pc:sldMasterMk cId="0" sldId="2147483649"/>
            <pc:sldLayoutMk cId="3172557767" sldId="2147483841"/>
          </pc:sldLayoutMkLst>
        </pc:sldLayoutChg>
        <pc:sldLayoutChg chg="del">
          <pc:chgData name="Bob Larson" userId="bd32c595-c6ac-42c0-bb89-944ad9c1ebd3" providerId="ADAL" clId="{3D6F064E-AAD6-41B1-A5AB-96708C3EF534}" dt="2017-12-03T09:46:48.790" v="2064" actId="2696"/>
          <pc:sldLayoutMkLst>
            <pc:docMk/>
            <pc:sldMasterMk cId="0" sldId="2147483649"/>
            <pc:sldLayoutMk cId="3768519905" sldId="2147483841"/>
          </pc:sldLayoutMkLst>
        </pc:sldLayoutChg>
      </pc:sldMasterChg>
    </pc:docChg>
  </pc:docChgLst>
  <pc:docChgLst>
    <pc:chgData name="Bob Larson" userId="bd32c595-c6ac-42c0-bb89-944ad9c1ebd3" providerId="ADAL" clId="{B9A09477-E1AF-4120-8CCE-596663ADDE8F}"/>
    <pc:docChg chg="undo custSel addSld modSld modMainMaster">
      <pc:chgData name="Bob Larson" userId="bd32c595-c6ac-42c0-bb89-944ad9c1ebd3" providerId="ADAL" clId="{B9A09477-E1AF-4120-8CCE-596663ADDE8F}" dt="2017-10-19T05:05:06.142" v="487"/>
      <pc:docMkLst>
        <pc:docMk/>
      </pc:docMkLst>
      <pc:sldChg chg="modSp modTransition">
        <pc:chgData name="Bob Larson" userId="bd32c595-c6ac-42c0-bb89-944ad9c1ebd3" providerId="ADAL" clId="{B9A09477-E1AF-4120-8CCE-596663ADDE8F}" dt="2017-10-19T04:58:36.133" v="396"/>
        <pc:sldMkLst>
          <pc:docMk/>
          <pc:sldMk cId="0" sldId="256"/>
        </pc:sldMkLst>
        <pc:spChg chg="mod">
          <ac:chgData name="Bob Larson" userId="bd32c595-c6ac-42c0-bb89-944ad9c1ebd3" providerId="ADAL" clId="{B9A09477-E1AF-4120-8CCE-596663ADDE8F}" dt="2017-10-19T04:17:25.507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3940069224" sldId="265"/>
        </pc:sldMkLst>
      </pc:sldChg>
      <pc:sldChg chg="modSp modTransition">
        <pc:chgData name="Bob Larson" userId="bd32c595-c6ac-42c0-bb89-944ad9c1ebd3" providerId="ADAL" clId="{B9A09477-E1AF-4120-8CCE-596663ADDE8F}" dt="2017-10-19T04:58:36.133" v="396"/>
        <pc:sldMkLst>
          <pc:docMk/>
          <pc:sldMk cId="2045133728" sldId="266"/>
        </pc:sldMkLst>
        <pc:spChg chg="mod">
          <ac:chgData name="Bob Larson" userId="bd32c595-c6ac-42c0-bb89-944ad9c1ebd3" providerId="ADAL" clId="{B9A09477-E1AF-4120-8CCE-596663ADDE8F}" dt="2017-10-19T04:58:21.463" v="392" actId="20577"/>
          <ac:spMkLst>
            <pc:docMk/>
            <pc:sldMk cId="2045133728" sldId="266"/>
            <ac:spMk id="4099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636002337" sldId="267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647960670" sldId="268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452749134" sldId="269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4270443147" sldId="270"/>
        </pc:sldMkLst>
      </pc:sldChg>
      <pc:sldChg chg="modTransition">
        <pc:chgData name="Bob Larson" userId="bd32c595-c6ac-42c0-bb89-944ad9c1ebd3" providerId="ADAL" clId="{B9A09477-E1AF-4120-8CCE-596663ADDE8F}" dt="2017-10-19T04:58:36.133" v="396"/>
        <pc:sldMkLst>
          <pc:docMk/>
          <pc:sldMk cId="1971215442" sldId="271"/>
        </pc:sldMkLst>
      </pc:sldChg>
      <pc:sldChg chg="addSp delSp modSp add modTransition">
        <pc:chgData name="Bob Larson" userId="bd32c595-c6ac-42c0-bb89-944ad9c1ebd3" providerId="ADAL" clId="{B9A09477-E1AF-4120-8CCE-596663ADDE8F}" dt="2017-10-19T05:04:58.382" v="484" actId="122"/>
        <pc:sldMkLst>
          <pc:docMk/>
          <pc:sldMk cId="4174679228" sldId="272"/>
        </pc:sldMkLst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" creationId="{21B5CAD0-150C-4721-AA0F-20D6B28F6D49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2" creationId="{C00BD0BB-32CF-4DFE-ABAE-A6F9FA248390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3" creationId="{21532649-5E8A-4F4B-8065-44C4D3E17CAC}"/>
          </ac:spMkLst>
        </pc:spChg>
        <pc:spChg chg="add mod">
          <ac:chgData name="Bob Larson" userId="bd32c595-c6ac-42c0-bb89-944ad9c1ebd3" providerId="ADAL" clId="{B9A09477-E1AF-4120-8CCE-596663ADDE8F}" dt="2017-10-19T04:36:20.434" v="117" actId="20577"/>
          <ac:spMkLst>
            <pc:docMk/>
            <pc:sldMk cId="4174679228" sldId="272"/>
            <ac:spMk id="5" creationId="{6464587C-F5E5-4C6B-91EC-E81E9559DD1B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6" creationId="{55062D5B-85EE-47EF-824E-54C40C5711EC}"/>
          </ac:spMkLst>
        </pc:spChg>
        <pc:spChg chg="add mod ord">
          <ac:chgData name="Bob Larson" userId="bd32c595-c6ac-42c0-bb89-944ad9c1ebd3" providerId="ADAL" clId="{B9A09477-E1AF-4120-8CCE-596663ADDE8F}" dt="2017-10-19T05:04:58.382" v="484" actId="122"/>
          <ac:spMkLst>
            <pc:docMk/>
            <pc:sldMk cId="4174679228" sldId="272"/>
            <ac:spMk id="7" creationId="{80AA3579-3C84-4090-A03C-6D3FEE456B86}"/>
          </ac:spMkLst>
        </pc:spChg>
        <pc:spChg chg="add del mod">
          <ac:chgData name="Bob Larson" userId="bd32c595-c6ac-42c0-bb89-944ad9c1ebd3" providerId="ADAL" clId="{B9A09477-E1AF-4120-8CCE-596663ADDE8F}" dt="2017-10-19T04:42:45.983" v="218" actId="478"/>
          <ac:spMkLst>
            <pc:docMk/>
            <pc:sldMk cId="4174679228" sldId="272"/>
            <ac:spMk id="8" creationId="{A2D24BA0-8457-40D7-A2F2-E8743A9504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9" creationId="{98B658C8-BF8E-4170-B14A-EF9716F1A4E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0" creationId="{9ABFA2C7-8FBC-46D0-9837-D04D4CFC01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1" creationId="{0FB0C05F-6742-4DD6-B5CB-ED90925FE0A7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2" creationId="{BBE8B43B-44D6-4228-B97A-6ECE8DFAEA6C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4" creationId="{42B5433E-439E-49F2-A7CE-7403F9A99CCC}"/>
          </ac:spMkLst>
        </pc:spChg>
        <pc:spChg chg="add del mod">
          <ac:chgData name="Bob Larson" userId="bd32c595-c6ac-42c0-bb89-944ad9c1ebd3" providerId="ADAL" clId="{B9A09477-E1AF-4120-8CCE-596663ADDE8F}" dt="2017-10-19T04:44:03.122" v="240" actId="478"/>
          <ac:spMkLst>
            <pc:docMk/>
            <pc:sldMk cId="4174679228" sldId="272"/>
            <ac:spMk id="15" creationId="{472F8D46-C52D-480D-988D-80A879F7DBC3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8" creationId="{A2A26BD9-7A3A-4137-9AE6-41C950765EC0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9" creationId="{FC31B0AF-B8F7-4973-B54E-0013338E71BE}"/>
          </ac:spMkLst>
        </pc:spChg>
        <pc:spChg chg="add mod">
          <ac:chgData name="Bob Larson" userId="bd32c595-c6ac-42c0-bb89-944ad9c1ebd3" providerId="ADAL" clId="{B9A09477-E1AF-4120-8CCE-596663ADDE8F}" dt="2017-10-19T04:47:17.505" v="248" actId="122"/>
          <ac:spMkLst>
            <pc:docMk/>
            <pc:sldMk cId="4174679228" sldId="272"/>
            <ac:spMk id="21" creationId="{A9711CF6-E863-415B-AB73-9CFA76A7FF7F}"/>
          </ac:spMkLst>
        </pc:spChg>
        <pc:spChg chg="add mod">
          <ac:chgData name="Bob Larson" userId="bd32c595-c6ac-42c0-bb89-944ad9c1ebd3" providerId="ADAL" clId="{B9A09477-E1AF-4120-8CCE-596663ADDE8F}" dt="2017-10-19T04:49:35.182" v="313" actId="1076"/>
          <ac:spMkLst>
            <pc:docMk/>
            <pc:sldMk cId="4174679228" sldId="272"/>
            <ac:spMk id="22" creationId="{5BB45E7B-E6F4-408D-B9A4-64440D9D88F9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3" creationId="{7A42C31B-F7BD-4ECB-B134-C89AA242C16F}"/>
          </ac:spMkLst>
        </pc:spChg>
        <pc:grpChg chg="add mod">
          <ac:chgData name="Bob Larson" userId="bd32c595-c6ac-42c0-bb89-944ad9c1ebd3" providerId="ADAL" clId="{B9A09477-E1AF-4120-8CCE-596663ADDE8F}" dt="2017-10-19T05:02:34.852" v="453" actId="1076"/>
          <ac:grpSpMkLst>
            <pc:docMk/>
            <pc:sldMk cId="4174679228" sldId="272"/>
            <ac:grpSpMk id="3" creationId="{04239A81-AC3B-4F37-A8F9-5FEFB03F2DA1}"/>
          </ac:grpSpMkLst>
        </pc:grpChg>
        <pc:grpChg chg="add mod">
          <ac:chgData name="Bob Larson" userId="bd32c595-c6ac-42c0-bb89-944ad9c1ebd3" providerId="ADAL" clId="{B9A09477-E1AF-4120-8CCE-596663ADDE8F}" dt="2017-10-19T04:44:20.225" v="244" actId="122"/>
          <ac:grpSpMkLst>
            <pc:docMk/>
            <pc:sldMk cId="4174679228" sldId="272"/>
            <ac:grpSpMk id="13" creationId="{16210038-58AC-4BB1-A8FB-1547DBEC51A7}"/>
          </ac:grpSpMkLst>
        </pc:grpChg>
        <pc:grpChg chg="add mod">
          <ac:chgData name="Bob Larson" userId="bd32c595-c6ac-42c0-bb89-944ad9c1ebd3" providerId="ADAL" clId="{B9A09477-E1AF-4120-8CCE-596663ADDE8F}" dt="2017-10-19T05:02:11.868" v="448" actId="1076"/>
          <ac:grpSpMkLst>
            <pc:docMk/>
            <pc:sldMk cId="4174679228" sldId="272"/>
            <ac:grpSpMk id="16" creationId="{4A431308-A10D-4826-A2E4-FEBE8A089883}"/>
          </ac:grpSpMkLst>
        </pc:grpChg>
        <pc:picChg chg="add del mod">
          <ac:chgData name="Bob Larson" userId="bd32c595-c6ac-42c0-bb89-944ad9c1ebd3" providerId="ADAL" clId="{B9A09477-E1AF-4120-8CCE-596663ADDE8F}" dt="2017-10-19T04:31:33.696" v="26" actId="478"/>
          <ac:picMkLst>
            <pc:docMk/>
            <pc:sldMk cId="4174679228" sldId="272"/>
            <ac:picMk id="1026" creationId="{1CB0EC76-ED8E-45AC-8529-E90E1D958543}"/>
          </ac:picMkLst>
        </pc:picChg>
        <pc:picChg chg="add mod">
          <ac:chgData name="Bob Larson" userId="bd32c595-c6ac-42c0-bb89-944ad9c1ebd3" providerId="ADAL" clId="{B9A09477-E1AF-4120-8CCE-596663ADDE8F}" dt="2017-10-19T04:42:57.508" v="222" actId="122"/>
          <ac:picMkLst>
            <pc:docMk/>
            <pc:sldMk cId="4174679228" sldId="272"/>
            <ac:picMk id="1028" creationId="{7ADA339B-8A67-4D94-A47C-4F7E36033EFF}"/>
          </ac:picMkLst>
        </pc:picChg>
        <pc:cxnChg chg="add mod">
          <ac:chgData name="Bob Larson" userId="bd32c595-c6ac-42c0-bb89-944ad9c1ebd3" providerId="ADAL" clId="{B9A09477-E1AF-4120-8CCE-596663ADDE8F}" dt="2017-10-19T04:48:32.096" v="286" actId="1582"/>
          <ac:cxnSpMkLst>
            <pc:docMk/>
            <pc:sldMk cId="4174679228" sldId="272"/>
            <ac:cxnSpMk id="20" creationId="{7F173D6D-152B-44E4-87D1-2E0CAFB91086}"/>
          </ac:cxnSpMkLst>
        </pc:cxnChg>
      </pc:sldChg>
      <pc:sldChg chg="addSp delSp modSp add modTransition">
        <pc:chgData name="Bob Larson" userId="bd32c595-c6ac-42c0-bb89-944ad9c1ebd3" providerId="ADAL" clId="{B9A09477-E1AF-4120-8CCE-596663ADDE8F}" dt="2017-10-19T04:58:36.133" v="396"/>
        <pc:sldMkLst>
          <pc:docMk/>
          <pc:sldMk cId="161438456" sldId="273"/>
        </pc:sldMkLst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2" creationId="{79394098-10AF-4B70-91C1-5B2E2DA81F69}"/>
          </ac:spMkLst>
        </pc:spChg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3" creationId="{57EC62A7-79EE-4B82-B916-CA703323CC31}"/>
          </ac:spMkLst>
        </pc:spChg>
        <pc:spChg chg="add del mod">
          <ac:chgData name="Bob Larson" userId="bd32c595-c6ac-42c0-bb89-944ad9c1ebd3" providerId="ADAL" clId="{B9A09477-E1AF-4120-8CCE-596663ADDE8F}" dt="2017-10-19T04:53:50.887" v="327"/>
          <ac:spMkLst>
            <pc:docMk/>
            <pc:sldMk cId="161438456" sldId="273"/>
            <ac:spMk id="4" creationId="{FB7DA39C-FE7C-40C0-9654-C02643592F7F}"/>
          </ac:spMkLst>
        </pc:spChg>
        <pc:spChg chg="mod">
          <ac:chgData name="Bob Larson" userId="bd32c595-c6ac-42c0-bb89-944ad9c1ebd3" providerId="ADAL" clId="{B9A09477-E1AF-4120-8CCE-596663ADDE8F}" dt="2017-10-19T04:57:54.441" v="387" actId="20577"/>
          <ac:spMkLst>
            <pc:docMk/>
            <pc:sldMk cId="161438456" sldId="273"/>
            <ac:spMk id="11267" creationId="{00000000-0000-0000-0000-000000000000}"/>
          </ac:spMkLst>
        </pc:spChg>
      </pc:sldChg>
      <pc:sldMasterChg chg="modSp">
        <pc:chgData name="Bob Larson" userId="bd32c595-c6ac-42c0-bb89-944ad9c1ebd3" providerId="ADAL" clId="{B9A09477-E1AF-4120-8CCE-596663ADDE8F}" dt="2017-10-19T05:05:06.142" v="487"/>
        <pc:sldMasterMkLst>
          <pc:docMk/>
          <pc:sldMasterMk cId="0" sldId="2147483649"/>
        </pc:sldMasterMkLst>
        <pc:spChg chg="mod">
          <ac:chgData name="Bob Larson" userId="bd32c595-c6ac-42c0-bb89-944ad9c1ebd3" providerId="ADAL" clId="{B9A09477-E1AF-4120-8CCE-596663ADDE8F}" dt="2017-10-19T05:05:06.142" v="487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9B9555C1-5811-4A19-B930-0F8A9C3851BA}"/>
    <pc:docChg chg="delSld modSld modMainMaster">
      <pc:chgData name="Bob Larson" userId="bd32c595-c6ac-42c0-bb89-944ad9c1ebd3" providerId="ADAL" clId="{9B9555C1-5811-4A19-B930-0F8A9C3851BA}" dt="2017-10-28T22:48:18.799" v="134"/>
      <pc:docMkLst>
        <pc:docMk/>
      </pc:docMkLst>
      <pc:sldChg chg="modSp">
        <pc:chgData name="Bob Larson" userId="bd32c595-c6ac-42c0-bb89-944ad9c1ebd3" providerId="ADAL" clId="{9B9555C1-5811-4A19-B930-0F8A9C3851BA}" dt="2017-10-28T22:39:24.349" v="11"/>
        <pc:sldMkLst>
          <pc:docMk/>
          <pc:sldMk cId="0" sldId="256"/>
        </pc:sldMkLst>
        <pc:spChg chg="mod">
          <ac:chgData name="Bob Larson" userId="bd32c595-c6ac-42c0-bb89-944ad9c1ebd3" providerId="ADAL" clId="{9B9555C1-5811-4A19-B930-0F8A9C3851BA}" dt="2017-10-28T22:39:24.349" v="11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9B9555C1-5811-4A19-B930-0F8A9C3851BA}" dt="2017-10-28T22:38:42.942" v="0" actId="2696"/>
        <pc:sldMkLst>
          <pc:docMk/>
          <pc:sldMk cId="3294593206" sldId="258"/>
        </pc:sldMkLst>
      </pc:sldChg>
      <pc:sldChg chg="del">
        <pc:chgData name="Bob Larson" userId="bd32c595-c6ac-42c0-bb89-944ad9c1ebd3" providerId="ADAL" clId="{9B9555C1-5811-4A19-B930-0F8A9C3851BA}" dt="2017-10-28T22:38:42.957" v="1" actId="2696"/>
        <pc:sldMkLst>
          <pc:docMk/>
          <pc:sldMk cId="2085009596" sldId="259"/>
        </pc:sldMkLst>
      </pc:sldChg>
      <pc:sldChg chg="del">
        <pc:chgData name="Bob Larson" userId="bd32c595-c6ac-42c0-bb89-944ad9c1ebd3" providerId="ADAL" clId="{9B9555C1-5811-4A19-B930-0F8A9C3851BA}" dt="2017-10-28T22:38:42.983" v="2" actId="2696"/>
        <pc:sldMkLst>
          <pc:docMk/>
          <pc:sldMk cId="1010386621" sldId="260"/>
        </pc:sldMkLst>
      </pc:sldChg>
      <pc:sldChg chg="del">
        <pc:chgData name="Bob Larson" userId="bd32c595-c6ac-42c0-bb89-944ad9c1ebd3" providerId="ADAL" clId="{9B9555C1-5811-4A19-B930-0F8A9C3851BA}" dt="2017-10-28T22:38:43.016" v="3" actId="2696"/>
        <pc:sldMkLst>
          <pc:docMk/>
          <pc:sldMk cId="3101169216" sldId="261"/>
        </pc:sldMkLst>
      </pc:sldChg>
      <pc:sldChg chg="del">
        <pc:chgData name="Bob Larson" userId="bd32c595-c6ac-42c0-bb89-944ad9c1ebd3" providerId="ADAL" clId="{9B9555C1-5811-4A19-B930-0F8A9C3851BA}" dt="2017-10-28T22:38:43.050" v="4" actId="2696"/>
        <pc:sldMkLst>
          <pc:docMk/>
          <pc:sldMk cId="1090868628" sldId="262"/>
        </pc:sldMkLst>
      </pc:sldChg>
      <pc:sldChg chg="del">
        <pc:chgData name="Bob Larson" userId="bd32c595-c6ac-42c0-bb89-944ad9c1ebd3" providerId="ADAL" clId="{9B9555C1-5811-4A19-B930-0F8A9C3851BA}" dt="2017-10-28T22:38:43.073" v="5" actId="2696"/>
        <pc:sldMkLst>
          <pc:docMk/>
          <pc:sldMk cId="779176060" sldId="263"/>
        </pc:sldMkLst>
      </pc:sldChg>
      <pc:sldChg chg="del">
        <pc:chgData name="Bob Larson" userId="bd32c595-c6ac-42c0-bb89-944ad9c1ebd3" providerId="ADAL" clId="{9B9555C1-5811-4A19-B930-0F8A9C3851BA}" dt="2017-10-28T22:38:43.091" v="6" actId="2696"/>
        <pc:sldMkLst>
          <pc:docMk/>
          <pc:sldMk cId="1155320473" sldId="264"/>
        </pc:sldMkLst>
      </pc:sldChg>
      <pc:sldChg chg="del">
        <pc:chgData name="Bob Larson" userId="bd32c595-c6ac-42c0-bb89-944ad9c1ebd3" providerId="ADAL" clId="{9B9555C1-5811-4A19-B930-0F8A9C3851BA}" dt="2017-10-28T22:38:43.100" v="7" actId="2696"/>
        <pc:sldMkLst>
          <pc:docMk/>
          <pc:sldMk cId="3940069224" sldId="265"/>
        </pc:sldMkLst>
      </pc:sldChg>
      <pc:sldChg chg="del">
        <pc:chgData name="Bob Larson" userId="bd32c595-c6ac-42c0-bb89-944ad9c1ebd3" providerId="ADAL" clId="{9B9555C1-5811-4A19-B930-0F8A9C3851BA}" dt="2017-10-28T22:39:33.145" v="12" actId="2696"/>
        <pc:sldMkLst>
          <pc:docMk/>
          <pc:sldMk cId="507673689" sldId="267"/>
        </pc:sldMkLst>
      </pc:sldChg>
      <pc:sldChg chg="modSp">
        <pc:chgData name="Bob Larson" userId="bd32c595-c6ac-42c0-bb89-944ad9c1ebd3" providerId="ADAL" clId="{9B9555C1-5811-4A19-B930-0F8A9C3851BA}" dt="2017-10-28T22:48:18.582" v="131" actId="14100"/>
        <pc:sldMkLst>
          <pc:docMk/>
          <pc:sldMk cId="1334360106" sldId="269"/>
        </pc:sldMkLst>
        <pc:spChg chg="mod">
          <ac:chgData name="Bob Larson" userId="bd32c595-c6ac-42c0-bb89-944ad9c1ebd3" providerId="ADAL" clId="{9B9555C1-5811-4A19-B930-0F8A9C3851BA}" dt="2017-10-28T22:48:18.582" v="131" actId="14100"/>
          <ac:spMkLst>
            <pc:docMk/>
            <pc:sldMk cId="1334360106" sldId="269"/>
            <ac:spMk id="3" creationId="{00000000-0000-0000-0000-000000000000}"/>
          </ac:spMkLst>
        </pc:spChg>
      </pc:sldChg>
      <pc:sldChg chg="modSp">
        <pc:chgData name="Bob Larson" userId="bd32c595-c6ac-42c0-bb89-944ad9c1ebd3" providerId="ADAL" clId="{9B9555C1-5811-4A19-B930-0F8A9C3851BA}" dt="2017-10-28T22:43:19.253" v="65" actId="14100"/>
        <pc:sldMkLst>
          <pc:docMk/>
          <pc:sldMk cId="1927259164" sldId="270"/>
        </pc:sldMkLst>
        <pc:spChg chg="mod">
          <ac:chgData name="Bob Larson" userId="bd32c595-c6ac-42c0-bb89-944ad9c1ebd3" providerId="ADAL" clId="{9B9555C1-5811-4A19-B930-0F8A9C3851BA}" dt="2017-10-28T22:43:19.253" v="65" actId="14100"/>
          <ac:spMkLst>
            <pc:docMk/>
            <pc:sldMk cId="1927259164" sldId="270"/>
            <ac:spMk id="3" creationId="{00000000-0000-0000-0000-000000000000}"/>
          </ac:spMkLst>
        </pc:spChg>
        <pc:spChg chg="mod">
          <ac:chgData name="Bob Larson" userId="bd32c595-c6ac-42c0-bb89-944ad9c1ebd3" providerId="ADAL" clId="{9B9555C1-5811-4A19-B930-0F8A9C3851BA}" dt="2017-10-28T22:42:16.842" v="50" actId="404"/>
          <ac:spMkLst>
            <pc:docMk/>
            <pc:sldMk cId="1927259164" sldId="270"/>
            <ac:spMk id="31" creationId="{00000000-0000-0000-0000-000000000000}"/>
          </ac:spMkLst>
        </pc:spChg>
        <pc:grpChg chg="mod">
          <ac:chgData name="Bob Larson" userId="bd32c595-c6ac-42c0-bb89-944ad9c1ebd3" providerId="ADAL" clId="{9B9555C1-5811-4A19-B930-0F8A9C3851BA}" dt="2017-10-28T22:40:58.607" v="29" actId="1076"/>
          <ac:grpSpMkLst>
            <pc:docMk/>
            <pc:sldMk cId="1927259164" sldId="270"/>
            <ac:grpSpMk id="5" creationId="{00000000-0000-0000-0000-000000000000}"/>
          </ac:grpSpMkLst>
        </pc:grpChg>
      </pc:sldChg>
      <pc:sldChg chg="modSp">
        <pc:chgData name="Bob Larson" userId="bd32c595-c6ac-42c0-bb89-944ad9c1ebd3" providerId="ADAL" clId="{9B9555C1-5811-4A19-B930-0F8A9C3851BA}" dt="2017-10-28T22:46:45.058" v="110" actId="14100"/>
        <pc:sldMkLst>
          <pc:docMk/>
          <pc:sldMk cId="18655490" sldId="271"/>
        </pc:sldMkLst>
        <pc:spChg chg="mod">
          <ac:chgData name="Bob Larson" userId="bd32c595-c6ac-42c0-bb89-944ad9c1ebd3" providerId="ADAL" clId="{9B9555C1-5811-4A19-B930-0F8A9C3851BA}" dt="2017-10-28T22:46:45.058" v="110" actId="14100"/>
          <ac:spMkLst>
            <pc:docMk/>
            <pc:sldMk cId="18655490" sldId="271"/>
            <ac:spMk id="4" creationId="{00000000-0000-0000-0000-000000000000}"/>
          </ac:spMkLst>
        </pc:spChg>
      </pc:sldChg>
      <pc:sldChg chg="modSp">
        <pc:chgData name="Bob Larson" userId="bd32c595-c6ac-42c0-bb89-944ad9c1ebd3" providerId="ADAL" clId="{9B9555C1-5811-4A19-B930-0F8A9C3851BA}" dt="2017-10-28T22:47:40.813" v="125" actId="14100"/>
        <pc:sldMkLst>
          <pc:docMk/>
          <pc:sldMk cId="3637562811" sldId="272"/>
        </pc:sldMkLst>
        <pc:spChg chg="mod">
          <ac:chgData name="Bob Larson" userId="bd32c595-c6ac-42c0-bb89-944ad9c1ebd3" providerId="ADAL" clId="{9B9555C1-5811-4A19-B930-0F8A9C3851BA}" dt="2017-10-28T22:47:23.886" v="118" actId="14100"/>
          <ac:spMkLst>
            <pc:docMk/>
            <pc:sldMk cId="3637562811" sldId="272"/>
            <ac:spMk id="3" creationId="{00000000-0000-0000-0000-000000000000}"/>
          </ac:spMkLst>
        </pc:spChg>
        <pc:picChg chg="mod">
          <ac:chgData name="Bob Larson" userId="bd32c595-c6ac-42c0-bb89-944ad9c1ebd3" providerId="ADAL" clId="{9B9555C1-5811-4A19-B930-0F8A9C3851BA}" dt="2017-10-28T22:47:40.813" v="125" actId="14100"/>
          <ac:picMkLst>
            <pc:docMk/>
            <pc:sldMk cId="3637562811" sldId="272"/>
            <ac:picMk id="1026" creationId="{00000000-0000-0000-0000-000000000000}"/>
          </ac:picMkLst>
        </pc:picChg>
        <pc:picChg chg="mod">
          <ac:chgData name="Bob Larson" userId="bd32c595-c6ac-42c0-bb89-944ad9c1ebd3" providerId="ADAL" clId="{9B9555C1-5811-4A19-B930-0F8A9C3851BA}" dt="2017-10-28T22:47:32.422" v="120" actId="14100"/>
          <ac:picMkLst>
            <pc:docMk/>
            <pc:sldMk cId="3637562811" sldId="272"/>
            <ac:picMk id="1028" creationId="{00000000-0000-0000-0000-000000000000}"/>
          </ac:picMkLst>
        </pc:picChg>
      </pc:sldChg>
      <pc:sldMasterChg chg="modSp">
        <pc:chgData name="Bob Larson" userId="bd32c595-c6ac-42c0-bb89-944ad9c1ebd3" providerId="ADAL" clId="{9B9555C1-5811-4A19-B930-0F8A9C3851BA}" dt="2017-10-28T22:48:18.799" v="134"/>
        <pc:sldMasterMkLst>
          <pc:docMk/>
          <pc:sldMasterMk cId="0" sldId="2147483649"/>
        </pc:sldMasterMkLst>
        <pc:spChg chg="mod">
          <ac:chgData name="Bob Larson" userId="bd32c595-c6ac-42c0-bb89-944ad9c1ebd3" providerId="ADAL" clId="{9B9555C1-5811-4A19-B930-0F8A9C3851BA}" dt="2017-10-28T22:48:18.799" v="134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64D9F-493B-489F-8669-7E7E98FAFE1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" indent="-1143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4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4EBD3F-E229-46E4-845A-66230FB58EB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7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br>
              <a:rPr lang="en-US" dirty="0"/>
            </a:br>
            <a:r>
              <a:rPr lang="en-US" dirty="0"/>
              <a:t>Security Concepts and Issues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78AA2BE9-9C35-45B8-9687-0044A582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 Weaknesses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242486AE-E582-451C-A907-D89017316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Insecure default settings</a:t>
            </a:r>
          </a:p>
          <a:p>
            <a:pPr lvl="1"/>
            <a:r>
              <a:rPr lang="en-US" altLang="en-US" dirty="0"/>
              <a:t>If you left the defaults, you are probably dead</a:t>
            </a:r>
          </a:p>
          <a:p>
            <a:r>
              <a:rPr lang="en-US" altLang="en-US" dirty="0"/>
              <a:t>Misconfigured network equipment</a:t>
            </a:r>
          </a:p>
          <a:p>
            <a:pPr lvl="1"/>
            <a:r>
              <a:rPr lang="en-US" altLang="en-US" dirty="0"/>
              <a:t>A little knowledge can be a dangerous thing</a:t>
            </a:r>
          </a:p>
          <a:p>
            <a:r>
              <a:rPr lang="en-US" altLang="en-US" dirty="0"/>
              <a:t>Insecure user accounts/passwords</a:t>
            </a:r>
          </a:p>
          <a:p>
            <a:pPr lvl="1"/>
            <a:r>
              <a:rPr lang="en-US" altLang="en-US" dirty="0"/>
              <a:t>End-users can’t be trusted to use strong passwords</a:t>
            </a:r>
          </a:p>
          <a:p>
            <a:r>
              <a:rPr lang="en-US" altLang="en-US" dirty="0"/>
              <a:t>Misconfigured Internet services</a:t>
            </a:r>
          </a:p>
          <a:p>
            <a:pPr lvl="1"/>
            <a:r>
              <a:rPr lang="en-US" altLang="en-US" dirty="0"/>
              <a:t>HTTP, Java, CGI, API, unneeded services</a:t>
            </a:r>
          </a:p>
        </p:txBody>
      </p:sp>
    </p:spTree>
    <p:extLst>
      <p:ext uri="{BB962C8B-B14F-4D97-AF65-F5344CB8AC3E}">
        <p14:creationId xmlns:p14="http://schemas.microsoft.com/office/powerpoint/2010/main" val="390460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A697ED2A-A5DA-4FE1-A562-6A10BF7F0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Policy Weaknesses</a:t>
            </a:r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1AE935E5-AC4B-401B-B075-6CA8D3C3D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altLang="en-US" sz="2800" dirty="0"/>
              <a:t>Lack of a written security policy</a:t>
            </a:r>
          </a:p>
          <a:p>
            <a:r>
              <a:rPr lang="en-US" altLang="en-US" sz="2800" dirty="0"/>
              <a:t>Internal politics</a:t>
            </a:r>
          </a:p>
          <a:p>
            <a:r>
              <a:rPr lang="en-US" altLang="en-US" sz="2800" dirty="0"/>
              <a:t>Lack of business continuity</a:t>
            </a:r>
          </a:p>
          <a:p>
            <a:pPr lvl="1"/>
            <a:r>
              <a:rPr lang="en-US" altLang="en-US" sz="2400" dirty="0"/>
              <a:t>Turnover in staff/management can be devastating</a:t>
            </a:r>
          </a:p>
          <a:p>
            <a:r>
              <a:rPr lang="en-US" altLang="en-US" sz="2800" dirty="0"/>
              <a:t>Logical access controls to network equipment are not applied</a:t>
            </a:r>
          </a:p>
          <a:p>
            <a:r>
              <a:rPr lang="en-US" altLang="en-US" sz="2800" dirty="0"/>
              <a:t>Security administration is lax, including monitoring and auditing</a:t>
            </a:r>
          </a:p>
          <a:p>
            <a:r>
              <a:rPr lang="en-US" altLang="en-US" sz="2800" dirty="0"/>
              <a:t>Lack of awareness of having been attacked</a:t>
            </a:r>
          </a:p>
          <a:p>
            <a:r>
              <a:rPr lang="en-US" altLang="en-US" sz="2800" dirty="0"/>
              <a:t>Software/hardware installation/upgrades don’t follow the policy</a:t>
            </a:r>
          </a:p>
          <a:p>
            <a:r>
              <a:rPr lang="en-US" altLang="en-US" sz="2800" dirty="0"/>
              <a:t>Security incident and disaster recovery procedures not in place</a:t>
            </a:r>
          </a:p>
        </p:txBody>
      </p:sp>
    </p:spTree>
    <p:extLst>
      <p:ext uri="{BB962C8B-B14F-4D97-AF65-F5344CB8AC3E}">
        <p14:creationId xmlns:p14="http://schemas.microsoft.com/office/powerpoint/2010/main" val="45089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>
            <a:extLst>
              <a:ext uri="{FF2B5EF4-FFF2-40B4-BE49-F238E27FC236}">
                <a16:creationId xmlns:a16="http://schemas.microsoft.com/office/drawing/2014/main" id="{F834F391-7D31-42EF-8777-161B96E28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Categories of Network Threats</a:t>
            </a:r>
          </a:p>
        </p:txBody>
      </p:sp>
      <p:sp>
        <p:nvSpPr>
          <p:cNvPr id="1005571" name="Rectangle 3">
            <a:extLst>
              <a:ext uri="{FF2B5EF4-FFF2-40B4-BE49-F238E27FC236}">
                <a16:creationId xmlns:a16="http://schemas.microsoft.com/office/drawing/2014/main" id="{56D23876-4916-429B-89FC-3D1B106D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Unstructured</a:t>
            </a:r>
          </a:p>
          <a:p>
            <a:pPr lvl="1"/>
            <a:r>
              <a:rPr lang="en-US" altLang="en-US" dirty="0"/>
              <a:t>No specific target </a:t>
            </a:r>
          </a:p>
          <a:p>
            <a:r>
              <a:rPr lang="en-US" altLang="en-US" dirty="0"/>
              <a:t>Structured</a:t>
            </a:r>
          </a:p>
          <a:p>
            <a:pPr lvl="1"/>
            <a:r>
              <a:rPr lang="en-US" altLang="en-US" dirty="0"/>
              <a:t>Specific target (organization or person in organization)</a:t>
            </a:r>
          </a:p>
          <a:p>
            <a:r>
              <a:rPr lang="en-US" altLang="en-US" dirty="0"/>
              <a:t>Internal</a:t>
            </a:r>
          </a:p>
          <a:p>
            <a:pPr lvl="1"/>
            <a:r>
              <a:rPr lang="en-US" altLang="en-US" dirty="0"/>
              <a:t>Originated from within</a:t>
            </a:r>
          </a:p>
          <a:p>
            <a:r>
              <a:rPr lang="en-US" altLang="en-US" dirty="0"/>
              <a:t>External</a:t>
            </a:r>
          </a:p>
          <a:p>
            <a:pPr lvl="1"/>
            <a:r>
              <a:rPr lang="en-US" altLang="en-US" dirty="0"/>
              <a:t>Originated from the outside</a:t>
            </a:r>
          </a:p>
        </p:txBody>
      </p:sp>
    </p:spTree>
    <p:extLst>
      <p:ext uri="{BB962C8B-B14F-4D97-AF65-F5344CB8AC3E}">
        <p14:creationId xmlns:p14="http://schemas.microsoft.com/office/powerpoint/2010/main" val="334297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>
            <a:extLst>
              <a:ext uri="{FF2B5EF4-FFF2-40B4-BE49-F238E27FC236}">
                <a16:creationId xmlns:a16="http://schemas.microsoft.com/office/drawing/2014/main" id="{E62BE1AC-B9E6-4C6C-90AC-4D11DE1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Threat Types</a:t>
            </a:r>
          </a:p>
        </p:txBody>
      </p:sp>
      <p:sp>
        <p:nvSpPr>
          <p:cNvPr id="1006595" name="Rectangle 3">
            <a:extLst>
              <a:ext uri="{FF2B5EF4-FFF2-40B4-BE49-F238E27FC236}">
                <a16:creationId xmlns:a16="http://schemas.microsoft.com/office/drawing/2014/main" id="{EB153C28-47DA-4203-820A-D3EA70313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Reconnaissance Attacks</a:t>
            </a:r>
          </a:p>
          <a:p>
            <a:pPr lvl="1"/>
            <a:r>
              <a:rPr lang="en-US" altLang="en-US" dirty="0"/>
              <a:t>Mapping, sniffing, port scanning – looking for an entry</a:t>
            </a:r>
          </a:p>
          <a:p>
            <a:r>
              <a:rPr lang="en-US" altLang="en-US" dirty="0"/>
              <a:t>Access Attacks</a:t>
            </a:r>
          </a:p>
          <a:p>
            <a:pPr lvl="1"/>
            <a:r>
              <a:rPr lang="en-US" altLang="en-US" dirty="0"/>
              <a:t>Attempting to enter</a:t>
            </a:r>
          </a:p>
          <a:p>
            <a:r>
              <a:rPr lang="en-US" altLang="en-US" dirty="0"/>
              <a:t>Denial of service (</a:t>
            </a:r>
            <a:r>
              <a:rPr lang="en-US" altLang="en-US" dirty="0" err="1"/>
              <a:t>DoS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 all its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3636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Change Over 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  <a:p>
            <a:r>
              <a:rPr lang="en-US" dirty="0"/>
              <a:t>Attitudes</a:t>
            </a:r>
          </a:p>
          <a:p>
            <a:r>
              <a:rPr lang="en-US" dirty="0"/>
              <a:t>Threats and Enemies</a:t>
            </a:r>
          </a:p>
          <a:p>
            <a:r>
              <a:rPr lang="en-US" dirty="0"/>
              <a:t>Laws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Governance Role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Global Scope</a:t>
            </a:r>
          </a:p>
          <a:p>
            <a:r>
              <a:rPr lang="en-US" dirty="0"/>
              <a:t>Employees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592-975D-4C46-AFA6-F002BBBF945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5000" y="3714750"/>
            <a:ext cx="8202304" cy="3086100"/>
            <a:chOff x="484496" y="1981200"/>
            <a:chExt cx="8202304" cy="3086100"/>
          </a:xfrm>
        </p:grpSpPr>
        <p:pic>
          <p:nvPicPr>
            <p:cNvPr id="2050" name="Picture 2" descr="C:\Users\Bob.LHS-BOB-E6400\Pictures\_Class Stuff - Images &amp; Videos\Security\Net_Sec_Firewall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96" y="2209800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81200"/>
              <a:ext cx="4114800" cy="308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382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D205-F52A-41AC-8D03-04459EEE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in the 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C3387-FFEF-41CC-925F-48783A5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Image result for Data security">
            <a:extLst>
              <a:ext uri="{FF2B5EF4-FFF2-40B4-BE49-F238E27FC236}">
                <a16:creationId xmlns:a16="http://schemas.microsoft.com/office/drawing/2014/main" id="{551E0C2E-4835-4847-B4C2-91B20125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33" y="1234172"/>
            <a:ext cx="9939741" cy="55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3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B5E3-5142-406C-A119-1559845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en-US" dirty="0"/>
              <a:t>Security isn’t Just a Network Issue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A12D6-AD14-4A31-91B4-E156515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146" name="Picture 2" descr="Image result for Data security">
            <a:extLst>
              <a:ext uri="{FF2B5EF4-FFF2-40B4-BE49-F238E27FC236}">
                <a16:creationId xmlns:a16="http://schemas.microsoft.com/office/drawing/2014/main" id="{C26FEA8C-1FAB-49CA-9CD3-A8D4365A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15" y="1208049"/>
            <a:ext cx="9070456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F4F14-69AC-4706-A8DC-C5A55ACAEBB6}"/>
              </a:ext>
            </a:extLst>
          </p:cNvPr>
          <p:cNvSpPr txBox="1"/>
          <p:nvPr/>
        </p:nvSpPr>
        <p:spPr>
          <a:xfrm>
            <a:off x="228600" y="1600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Users, Servers, DBAs, Programmers, Management all play a role.</a:t>
            </a:r>
          </a:p>
        </p:txBody>
      </p:sp>
    </p:spTree>
    <p:extLst>
      <p:ext uri="{BB962C8B-B14F-4D97-AF65-F5344CB8AC3E}">
        <p14:creationId xmlns:p14="http://schemas.microsoft.com/office/powerpoint/2010/main" val="290105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5C32-973A-4D14-9E3E-076B7B26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Security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B18D-FD32-431F-B880-C079CC1E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2" name="Picture 2" descr="https://www.datacentrix.co.za/uploads/8/3/1/1/83111140/information-20security-20graphic1_2_orig.jpg">
            <a:extLst>
              <a:ext uri="{FF2B5EF4-FFF2-40B4-BE49-F238E27FC236}">
                <a16:creationId xmlns:a16="http://schemas.microsoft.com/office/drawing/2014/main" id="{EA479051-A2CC-45F5-BDC0-525A0E93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78" y="1193665"/>
            <a:ext cx="5522913" cy="55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8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8E52-D205-431C-9186-CBA929E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Life Cycle Wheels (Network)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C4086-B60E-4961-9BAE-C1BC1F6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196" name="Picture 4" descr="Image result for Network security cycle">
            <a:extLst>
              <a:ext uri="{FF2B5EF4-FFF2-40B4-BE49-F238E27FC236}">
                <a16:creationId xmlns:a16="http://schemas.microsoft.com/office/drawing/2014/main" id="{72EAB282-F753-402F-B09B-639B35D0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7" y="1808239"/>
            <a:ext cx="5486400" cy="40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3.bp.blogspot.com/-WtnYqpxB-xo/VvJoWo5EijI/AAAAAAAAA-I/0XJzOJoKT6A7oBBjl-sYFJ4E4gpstTMcA/s1600/network_security_block_diagram_2.jpg">
            <a:extLst>
              <a:ext uri="{FF2B5EF4-FFF2-40B4-BE49-F238E27FC236}">
                <a16:creationId xmlns:a16="http://schemas.microsoft.com/office/drawing/2014/main" id="{DA25F43F-C96C-4159-BDF2-0F0DCDC5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84" y="1808239"/>
            <a:ext cx="6540519" cy="40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8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537-3DE0-4933-86C3-157B44B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Life Cycle and the 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DC449-715F-4D77-98D5-5DC3245A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8434" name="Picture 2" descr="https://securosis.com/assets/library/main/lifecycle2.png">
            <a:extLst>
              <a:ext uri="{FF2B5EF4-FFF2-40B4-BE49-F238E27FC236}">
                <a16:creationId xmlns:a16="http://schemas.microsoft.com/office/drawing/2014/main" id="{37CE9FB6-88AA-401F-A4CF-5AB26DBE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936" y="1295400"/>
            <a:ext cx="742710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Security Lifecycle">
            <a:extLst>
              <a:ext uri="{FF2B5EF4-FFF2-40B4-BE49-F238E27FC236}">
                <a16:creationId xmlns:a16="http://schemas.microsoft.com/office/drawing/2014/main" id="{5E35C81C-B501-484F-98F9-A1A349AA8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r="13864"/>
          <a:stretch/>
        </p:blipFill>
        <p:spPr bwMode="auto">
          <a:xfrm>
            <a:off x="192897" y="2209800"/>
            <a:ext cx="4335039" cy="401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2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Security and Privacy Issues</a:t>
            </a:r>
          </a:p>
          <a:p>
            <a:r>
              <a:rPr lang="en-US" altLang="en-US" sz="2400" dirty="0"/>
              <a:t>Security Expectations</a:t>
            </a:r>
          </a:p>
          <a:p>
            <a:r>
              <a:rPr lang="en-US" sz="2400" dirty="0"/>
              <a:t>Security is Always a Trade-Off*</a:t>
            </a:r>
          </a:p>
          <a:p>
            <a:r>
              <a:rPr lang="en-US" altLang="en-US" sz="2400" dirty="0"/>
              <a:t>The Goals of Network Security </a:t>
            </a:r>
          </a:p>
          <a:p>
            <a:r>
              <a:rPr lang="en-US" altLang="en-US" sz="2400" dirty="0"/>
              <a:t>Network Security Weaknesses</a:t>
            </a:r>
          </a:p>
          <a:p>
            <a:r>
              <a:rPr lang="en-US" altLang="en-US" sz="2400" dirty="0"/>
              <a:t>Categories of Network Threats</a:t>
            </a:r>
          </a:p>
          <a:p>
            <a:r>
              <a:rPr lang="en-US" altLang="en-US" sz="2400" dirty="0"/>
              <a:t>Threat Types</a:t>
            </a:r>
          </a:p>
          <a:p>
            <a:r>
              <a:rPr lang="en-US" sz="2400" dirty="0"/>
              <a:t>Security isn’t Just a Network Issue</a:t>
            </a:r>
          </a:p>
          <a:p>
            <a:r>
              <a:rPr lang="en-US" sz="2400" dirty="0"/>
              <a:t>Many Security Tools</a:t>
            </a:r>
          </a:p>
          <a:p>
            <a:r>
              <a:rPr lang="en-US" sz="2400" dirty="0"/>
              <a:t>Security Life Cycle Wheels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</a:t>
            </a:r>
            <a:r>
              <a:rPr lang="en-US" sz="2400" dirty="0"/>
              <a:t>eneral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ata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rotection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egulation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F76220-DF3D-454A-B5F6-10C0A10ADB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A732-0D0A-4E12-B6D9-038FD2FB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 Have a Wheel Too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A0FE7-6C7A-4EAE-A871-2CA27485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9460" name="Picture 4" descr="Image result for advanced persistent threat life cycle">
            <a:extLst>
              <a:ext uri="{FF2B5EF4-FFF2-40B4-BE49-F238E27FC236}">
                <a16:creationId xmlns:a16="http://schemas.microsoft.com/office/drawing/2014/main" id="{1CEFF04D-A949-4AA5-89A4-19A8AE61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47194"/>
            <a:ext cx="5684837" cy="56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4E53-BAE0-4054-8D96-5F6E7FC3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eneral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rotection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egulation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17DF-F1A5-4F97-BC60-2A94E96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EU Regulation 2016/679</a:t>
            </a:r>
          </a:p>
          <a:p>
            <a:r>
              <a:rPr lang="en-US" sz="2800" dirty="0"/>
              <a:t>Strengthen/unify data protection for all people within the EU</a:t>
            </a:r>
          </a:p>
          <a:p>
            <a:r>
              <a:rPr lang="en-US" sz="2800" dirty="0"/>
              <a:t>Also addresses the export of personal data outside the EU</a:t>
            </a:r>
          </a:p>
          <a:p>
            <a:r>
              <a:rPr lang="en-US" sz="2800" dirty="0"/>
              <a:t>Gives control to citizens </a:t>
            </a:r>
            <a:r>
              <a:rPr lang="en-US" sz="2800" dirty="0">
                <a:solidFill>
                  <a:srgbClr val="FF0000"/>
                </a:solidFill>
              </a:rPr>
              <a:t>and residents</a:t>
            </a:r>
            <a:r>
              <a:rPr lang="en-US" sz="2800" dirty="0"/>
              <a:t> over their personal data</a:t>
            </a:r>
          </a:p>
          <a:p>
            <a:r>
              <a:rPr lang="en-US" sz="2800" dirty="0"/>
              <a:t>Goes into effect 25 May 25, 2018</a:t>
            </a:r>
          </a:p>
          <a:p>
            <a:pPr lvl="1"/>
            <a:r>
              <a:rPr lang="en-US" sz="2400" dirty="0"/>
              <a:t>Doesn’t require national governments to pass any legislation</a:t>
            </a:r>
          </a:p>
          <a:p>
            <a:pPr lvl="1"/>
            <a:r>
              <a:rPr lang="en-US" sz="2400" dirty="0"/>
              <a:t>It is thus directly binding and applicable</a:t>
            </a:r>
          </a:p>
          <a:p>
            <a:pPr lvl="1"/>
            <a:r>
              <a:rPr lang="en-US" sz="2400" dirty="0"/>
              <a:t>A single set of rules applies to all EU member states</a:t>
            </a:r>
          </a:p>
          <a:p>
            <a:r>
              <a:rPr lang="en-US" sz="2800" dirty="0"/>
              <a:t>Fines are huge (up to 10 or 20 million Euros or 2% or 4% of preceding years profits worldwide)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3DB62-FEEB-4124-BCBD-6B96FB9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CB5663-CC4D-4CF3-8D0D-F4A516C3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4EE90-3CCF-436D-8C95-37893C5F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6" name="Picture 4" descr="Image result for gdpr">
            <a:extLst>
              <a:ext uri="{FF2B5EF4-FFF2-40B4-BE49-F238E27FC236}">
                <a16:creationId xmlns:a16="http://schemas.microsoft.com/office/drawing/2014/main" id="{6D2C9BC0-328C-4893-9A57-BA37AD812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31" y="1163540"/>
            <a:ext cx="5935238" cy="55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CF3F21-07D1-4EC5-A941-59B44A00E8C0}"/>
              </a:ext>
            </a:extLst>
          </p:cNvPr>
          <p:cNvSpPr txBox="1"/>
          <p:nvPr/>
        </p:nvSpPr>
        <p:spPr>
          <a:xfrm>
            <a:off x="7379577" y="575814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72 hours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A51CF-3298-46FC-882C-AE4FCE7C4591}"/>
              </a:ext>
            </a:extLst>
          </p:cNvPr>
          <p:cNvSpPr txBox="1"/>
          <p:nvPr/>
        </p:nvSpPr>
        <p:spPr>
          <a:xfrm>
            <a:off x="2514600" y="5619645"/>
            <a:ext cx="174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easy 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Deny as Accept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500AE-B817-41E6-8391-9EAC1A3281DE}"/>
              </a:ext>
            </a:extLst>
          </p:cNvPr>
          <p:cNvSpPr txBox="1"/>
          <p:nvPr/>
        </p:nvSpPr>
        <p:spPr>
          <a:xfrm>
            <a:off x="2133600" y="1905000"/>
            <a:ext cx="161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is your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34FEB-275E-414C-B013-5A25A8F8A148}"/>
              </a:ext>
            </a:extLst>
          </p:cNvPr>
          <p:cNvSpPr txBox="1"/>
          <p:nvPr/>
        </p:nvSpPr>
        <p:spPr>
          <a:xfrm>
            <a:off x="7219085" y="1629860"/>
            <a:ext cx="247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All systems, software,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storage, contractors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6B9D2-2B1C-4A43-B543-C5AD5EC6D4A8}"/>
              </a:ext>
            </a:extLst>
          </p:cNvPr>
          <p:cNvSpPr txBox="1"/>
          <p:nvPr/>
        </p:nvSpPr>
        <p:spPr>
          <a:xfrm>
            <a:off x="3135922" y="6488668"/>
            <a:ext cx="499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must be removed when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14533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Fin…</a:t>
            </a:r>
          </a:p>
        </p:txBody>
      </p:sp>
      <p:sp>
        <p:nvSpPr>
          <p:cNvPr id="1638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7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 – List Grows Daily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8BCF-D424-4381-8BB4-363E5EA7549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57188-28C9-4CF9-AFA0-F51929A5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7430"/>
            <a:ext cx="9982655" cy="54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Network Security</a:t>
            </a:r>
          </a:p>
          <a:p>
            <a:pPr lvl="1"/>
            <a:r>
              <a:rPr lang="en-US" sz="1800" dirty="0"/>
              <a:t>Information</a:t>
            </a:r>
          </a:p>
          <a:p>
            <a:pPr lvl="1"/>
            <a:r>
              <a:rPr lang="en-US" sz="1800" dirty="0"/>
              <a:t>Hardware</a:t>
            </a:r>
          </a:p>
          <a:p>
            <a:pPr lvl="1"/>
            <a:r>
              <a:rPr lang="en-US" sz="1800" dirty="0"/>
              <a:t>Access</a:t>
            </a:r>
          </a:p>
          <a:p>
            <a:r>
              <a:rPr lang="en-US" sz="2000" dirty="0"/>
              <a:t>Facilities Security</a:t>
            </a:r>
          </a:p>
          <a:p>
            <a:r>
              <a:rPr lang="en-US" sz="2000" dirty="0"/>
              <a:t>Communications Security</a:t>
            </a:r>
          </a:p>
          <a:p>
            <a:r>
              <a:rPr lang="en-US" sz="2000" dirty="0"/>
              <a:t>Web Security</a:t>
            </a:r>
          </a:p>
          <a:p>
            <a:pPr lvl="1"/>
            <a:r>
              <a:rPr lang="en-US" sz="1800" dirty="0"/>
              <a:t>Transaction Security</a:t>
            </a:r>
          </a:p>
          <a:p>
            <a:r>
              <a:rPr lang="en-US" sz="2000" dirty="0"/>
              <a:t>Process Security</a:t>
            </a:r>
          </a:p>
          <a:p>
            <a:r>
              <a:rPr lang="en-US" sz="2000" dirty="0"/>
              <a:t>Technology Security (All)</a:t>
            </a:r>
          </a:p>
          <a:p>
            <a:r>
              <a:rPr lang="en-US" sz="2000" dirty="0"/>
              <a:t>National Security</a:t>
            </a:r>
          </a:p>
          <a:p>
            <a:r>
              <a:rPr lang="en-US" sz="2000" dirty="0"/>
              <a:t>Employee Security</a:t>
            </a:r>
          </a:p>
          <a:p>
            <a:r>
              <a:rPr lang="en-US" sz="2000" dirty="0"/>
              <a:t>Visitor Security</a:t>
            </a:r>
          </a:p>
          <a:p>
            <a:r>
              <a:rPr lang="en-US" sz="2000" dirty="0"/>
              <a:t>Personal Security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Proprietary Property Privacy</a:t>
            </a:r>
          </a:p>
          <a:p>
            <a:r>
              <a:rPr lang="en-US" sz="2000" dirty="0"/>
              <a:t>Company Data Privacy</a:t>
            </a:r>
          </a:p>
          <a:p>
            <a:r>
              <a:rPr lang="en-US" sz="2000" dirty="0"/>
              <a:t>Employee Privacy</a:t>
            </a:r>
          </a:p>
          <a:p>
            <a:r>
              <a:rPr lang="en-US" sz="2000" dirty="0"/>
              <a:t>Customer Privacy</a:t>
            </a:r>
          </a:p>
          <a:p>
            <a:r>
              <a:rPr lang="en-US" sz="2000" dirty="0"/>
              <a:t>Third-Party Privacy</a:t>
            </a:r>
          </a:p>
          <a:p>
            <a:r>
              <a:rPr lang="en-US" sz="2000" dirty="0"/>
              <a:t>Personal Privacy</a:t>
            </a:r>
          </a:p>
          <a:p>
            <a:r>
              <a:rPr lang="en-US" sz="2000" dirty="0"/>
              <a:t>Health Information Privacy</a:t>
            </a:r>
          </a:p>
          <a:p>
            <a:r>
              <a:rPr lang="en-US" sz="2000" dirty="0"/>
              <a:t>Regulatory Privacy or Reporting</a:t>
            </a:r>
          </a:p>
          <a:p>
            <a:r>
              <a:rPr lang="en-US" sz="2000" dirty="0"/>
              <a:t>Incident Reporting</a:t>
            </a:r>
          </a:p>
          <a:p>
            <a:r>
              <a:rPr lang="en-US" sz="2000" dirty="0"/>
              <a:t>Incident Notification</a:t>
            </a:r>
          </a:p>
          <a:p>
            <a:r>
              <a:rPr lang="en-US" sz="2000" dirty="0"/>
              <a:t>US Patriot Act</a:t>
            </a:r>
          </a:p>
          <a:p>
            <a:r>
              <a:rPr lang="en-US" sz="2000" dirty="0"/>
              <a:t>Local Laws and Requirements</a:t>
            </a:r>
          </a:p>
          <a:p>
            <a:r>
              <a:rPr lang="en-US" sz="2000" dirty="0"/>
              <a:t>Which Laws Apply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AC60-8572-4653-91DE-CACB42B430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6444734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What about Theater?</a:t>
            </a:r>
          </a:p>
        </p:txBody>
      </p:sp>
    </p:spTree>
    <p:extLst>
      <p:ext uri="{BB962C8B-B14F-4D97-AF65-F5344CB8AC3E}">
        <p14:creationId xmlns:p14="http://schemas.microsoft.com/office/powerpoint/2010/main" val="278383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3C9EC031-63C7-4B40-BF29-0870037D8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Expectations</a:t>
            </a:r>
          </a:p>
        </p:txBody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272FB40C-D321-4B5F-8835-124C63837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Users can perform only authorized tasks </a:t>
            </a:r>
          </a:p>
          <a:p>
            <a:r>
              <a:rPr lang="en-US" altLang="en-US"/>
              <a:t>Users can obtain only authorized information</a:t>
            </a:r>
          </a:p>
          <a:p>
            <a:r>
              <a:rPr lang="en-US" altLang="en-US"/>
              <a:t>Users can’t cause damage to the data, applications, or operating environment of a system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31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Always a Trade-Off*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86599" y="1600200"/>
            <a:ext cx="4853517" cy="4800600"/>
          </a:xfrm>
        </p:spPr>
        <p:txBody>
          <a:bodyPr/>
          <a:lstStyle/>
          <a:p>
            <a:r>
              <a:rPr lang="en-US" dirty="0"/>
              <a:t>Security vs.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Employee Hassle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Functionality</a:t>
            </a:r>
          </a:p>
          <a:p>
            <a:pPr lvl="1"/>
            <a:r>
              <a:rPr lang="en-US" dirty="0"/>
              <a:t>Agility – moving quickly</a:t>
            </a:r>
          </a:p>
          <a:p>
            <a:pPr lvl="1"/>
            <a:r>
              <a:rPr lang="en-US" dirty="0"/>
              <a:t>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F592-975D-4C46-AFA6-F002BBBF945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6350764"/>
            <a:ext cx="2628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* But Don’t Be Stupid</a:t>
            </a:r>
          </a:p>
        </p:txBody>
      </p:sp>
      <p:pic>
        <p:nvPicPr>
          <p:cNvPr id="20482" name="Picture 2" descr="Related image">
            <a:extLst>
              <a:ext uri="{FF2B5EF4-FFF2-40B4-BE49-F238E27FC236}">
                <a16:creationId xmlns:a16="http://schemas.microsoft.com/office/drawing/2014/main" id="{491D7847-10DF-4145-9EF1-B609575C1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r="14166"/>
          <a:stretch/>
        </p:blipFill>
        <p:spPr bwMode="auto">
          <a:xfrm>
            <a:off x="837143" y="1714500"/>
            <a:ext cx="589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0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>
            <a:extLst>
              <a:ext uri="{FF2B5EF4-FFF2-40B4-BE49-F238E27FC236}">
                <a16:creationId xmlns:a16="http://schemas.microsoft.com/office/drawing/2014/main" id="{6BBCF56A-E3DD-4520-B4C3-725758408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Goals of Network Security 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D21F063F-F88D-49B0-B621-D8C49C4DE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onfidentiality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ntegrity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vailability </a:t>
            </a:r>
          </a:p>
        </p:txBody>
      </p:sp>
    </p:spTree>
    <p:extLst>
      <p:ext uri="{BB962C8B-B14F-4D97-AF65-F5344CB8AC3E}">
        <p14:creationId xmlns:p14="http://schemas.microsoft.com/office/powerpoint/2010/main" val="73568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>
            <a:extLst>
              <a:ext uri="{FF2B5EF4-FFF2-40B4-BE49-F238E27FC236}">
                <a16:creationId xmlns:a16="http://schemas.microsoft.com/office/drawing/2014/main" id="{4CEDDDD9-F620-4675-A893-DF19FBF17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Security Weaknesses </a:t>
            </a:r>
          </a:p>
        </p:txBody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26746420-7B09-4602-AECE-FF28B6BA7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Technology weaknesses </a:t>
            </a:r>
          </a:p>
          <a:p>
            <a:r>
              <a:rPr lang="en-US" altLang="en-US"/>
              <a:t>Configuration weaknesses </a:t>
            </a:r>
          </a:p>
          <a:p>
            <a:r>
              <a:rPr lang="en-US" altLang="en-US"/>
              <a:t>Security policy weaknesses </a:t>
            </a:r>
          </a:p>
        </p:txBody>
      </p:sp>
    </p:spTree>
    <p:extLst>
      <p:ext uri="{BB962C8B-B14F-4D97-AF65-F5344CB8AC3E}">
        <p14:creationId xmlns:p14="http://schemas.microsoft.com/office/powerpoint/2010/main" val="195721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>
            <a:extLst>
              <a:ext uri="{FF2B5EF4-FFF2-40B4-BE49-F238E27FC236}">
                <a16:creationId xmlns:a16="http://schemas.microsoft.com/office/drawing/2014/main" id="{447D5AD5-D01F-4D5B-99BC-0B541F7FE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Weaknesses</a:t>
            </a:r>
          </a:p>
        </p:txBody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A009F82F-73EA-4667-AC47-060B214E5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technologies have weaknesses or vulnerabilities</a:t>
            </a:r>
          </a:p>
          <a:p>
            <a:pPr lvl="1"/>
            <a:r>
              <a:rPr lang="en-US" altLang="en-US" dirty="0"/>
              <a:t>Known and unknown</a:t>
            </a:r>
          </a:p>
          <a:p>
            <a:pPr lvl="2"/>
            <a:r>
              <a:rPr lang="en-US" altLang="en-US" dirty="0"/>
              <a:t>What is unknown today can be discovered tomorrow</a:t>
            </a:r>
          </a:p>
          <a:p>
            <a:r>
              <a:rPr lang="en-US" altLang="en-US" dirty="0"/>
              <a:t>Don’t overlook:</a:t>
            </a:r>
          </a:p>
          <a:p>
            <a:pPr lvl="1"/>
            <a:r>
              <a:rPr lang="en-US" altLang="en-US" dirty="0"/>
              <a:t>Hardware issues – All devices connected to the network</a:t>
            </a:r>
          </a:p>
          <a:p>
            <a:pPr lvl="1"/>
            <a:r>
              <a:rPr lang="en-US" altLang="en-US" dirty="0"/>
              <a:t>OS issues</a:t>
            </a:r>
          </a:p>
          <a:p>
            <a:pPr lvl="1"/>
            <a:r>
              <a:rPr lang="en-US" altLang="en-US" dirty="0"/>
              <a:t>Network protocol issues (even TCP/IP)</a:t>
            </a:r>
          </a:p>
          <a:p>
            <a:pPr lvl="1"/>
            <a:r>
              <a:rPr lang="en-US" altLang="en-US" dirty="0"/>
              <a:t>Application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20626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Security Concepts and Issues&amp;quot;&quot;/&gt;&lt;property id=&quot;20307&quot; value=&quot;256&quot;/&gt;&lt;/object&gt;&lt;object type=&quot;3&quot; unique_id=&quot;10018&quot;&gt;&lt;property id=&quot;20148&quot; value=&quot;5&quot;/&gt;&lt;property id=&quot;20300&quot; value=&quot;Slide 23 - &amp;quot;Fin…&amp;quot;&quot;/&gt;&lt;property id=&quot;20307&quot; value=&quot;266&quot;/&gt;&lt;/object&gt;&lt;object type=&quot;3&quot; unique_id=&quot;63507&quot;&gt;&lt;property id=&quot;20148&quot; value=&quot;5&quot;/&gt;&lt;property id=&quot;20300&quot; value=&quot;Slide 2 - &amp;quot;Topics Covered&amp;quot;&quot;/&gt;&lt;property id=&quot;20307&quot; value=&quot;267&quot;/&gt;&lt;/object&gt;&lt;object type=&quot;3&quot; unique_id=&quot;98012&quot;&gt;&lt;property id=&quot;20148&quot; value=&quot;5&quot;/&gt;&lt;property id=&quot;20300&quot; value=&quot;Slide 3 - &amp;quot;Security Concerns – List Grows Daily&amp;quot;&quot;/&gt;&lt;property id=&quot;20307&quot; value=&quot;269&quot;/&gt;&lt;/object&gt;&lt;object type=&quot;3&quot; unique_id=&quot;98013&quot;&gt;&lt;property id=&quot;20148&quot; value=&quot;5&quot;/&gt;&lt;property id=&quot;20300&quot; value=&quot;Slide 4 - &amp;quot;Security and Privacy Issues&amp;quot;&quot;/&gt;&lt;property id=&quot;20307&quot; value=&quot;270&quot;/&gt;&lt;/object&gt;&lt;object type=&quot;3&quot; unique_id=&quot;98015&quot;&gt;&lt;property id=&quot;20148&quot; value=&quot;5&quot;/&gt;&lt;property id=&quot;20300&quot; value=&quot;Slide 14 - &amp;quot;Constant Change Over Time&amp;quot;&quot;/&gt;&lt;property id=&quot;20307&quot; value=&quot;272&quot;/&gt;&lt;/object&gt;&lt;object type=&quot;3&quot; unique_id=&quot;98019&quot;&gt;&lt;property id=&quot;20148&quot; value=&quot;5&quot;/&gt;&lt;property id=&quot;20300&quot; value=&quot;Slide 6 - &amp;quot;Security is Always a Trade-Off*&amp;quot;&quot;/&gt;&lt;property id=&quot;20307&quot; value=&quot;276&quot;/&gt;&lt;/object&gt;&lt;object type=&quot;3&quot; unique_id=&quot;98635&quot;&gt;&lt;property id=&quot;20148&quot; value=&quot;5&quot;/&gt;&lt;property id=&quot;20300&quot; value=&quot;Slide 21 - &amp;quot;General Data Protection Regulation &amp;quot;&quot;/&gt;&lt;property id=&quot;20307&quot; value=&quot;278&quot;/&gt;&lt;/object&gt;&lt;object type=&quot;3&quot; unique_id=&quot;99740&quot;&gt;&lt;property id=&quot;20148&quot; value=&quot;5&quot;/&gt;&lt;property id=&quot;20300&quot; value=&quot;Slide 22 - &amp;quot;GDPR Key Points&amp;quot;&quot;/&gt;&lt;property id=&quot;20307&quot; value=&quot;279&quot;/&gt;&lt;/object&gt;&lt;object type=&quot;3&quot; unique_id=&quot;100744&quot;&gt;&lt;property id=&quot;20148&quot; value=&quot;5&quot;/&gt;&lt;property id=&quot;20300&quot; value=&quot;Slide 15 - &amp;quot;Threats in the Cloud&amp;quot;&quot;/&gt;&lt;property id=&quot;20307&quot; value=&quot;280&quot;/&gt;&lt;/object&gt;&lt;object type=&quot;3&quot; unique_id=&quot;100871&quot;&gt;&lt;property id=&quot;20148&quot; value=&quot;5&quot;/&gt;&lt;property id=&quot;20300&quot; value=&quot;Slide 17 - &amp;quot;Many Security Tools&amp;quot;&quot;/&gt;&lt;property id=&quot;20307&quot; value=&quot;281&quot;/&gt;&lt;/object&gt;&lt;object type=&quot;3&quot; unique_id=&quot;101005&quot;&gt;&lt;property id=&quot;20148&quot; value=&quot;5&quot;/&gt;&lt;property id=&quot;20300&quot; value=&quot;Slide 16 - &amp;quot;Security isn’t Just a Network Issue&amp;quot;&quot;/&gt;&lt;property id=&quot;20307&quot; value=&quot;282&quot;/&gt;&lt;/object&gt;&lt;object type=&quot;3&quot; unique_id=&quot;101231&quot;&gt;&lt;property id=&quot;20148&quot; value=&quot;5&quot;/&gt;&lt;property id=&quot;20300&quot; value=&quot;Slide 5 - &amp;quot;Security Expectations&amp;quot;&quot;/&gt;&lt;property id=&quot;20307&quot; value=&quot;284&quot;/&gt;&lt;/object&gt;&lt;object type=&quot;3&quot; unique_id=&quot;101320&quot;&gt;&lt;property id=&quot;20148&quot; value=&quot;5&quot;/&gt;&lt;property id=&quot;20300&quot; value=&quot;Slide 7 - &amp;quot;The Goals of Network Security &amp;quot;&quot;/&gt;&lt;property id=&quot;20307&quot; value=&quot;285&quot;/&gt;&lt;/object&gt;&lt;object type=&quot;3&quot; unique_id=&quot;101321&quot;&gt;&lt;property id=&quot;20148&quot; value=&quot;5&quot;/&gt;&lt;property id=&quot;20300&quot; value=&quot;Slide 8 - &amp;quot;Network Security Weaknesses &amp;quot;&quot;/&gt;&lt;property id=&quot;20307&quot; value=&quot;286&quot;/&gt;&lt;/object&gt;&lt;object type=&quot;3&quot; unique_id=&quot;101322&quot;&gt;&lt;property id=&quot;20148&quot; value=&quot;5&quot;/&gt;&lt;property id=&quot;20300&quot; value=&quot;Slide 9 - &amp;quot;Technology Weaknesses&amp;quot;&quot;/&gt;&lt;property id=&quot;20307&quot; value=&quot;287&quot;/&gt;&lt;/object&gt;&lt;object type=&quot;3&quot; unique_id=&quot;101373&quot;&gt;&lt;property id=&quot;20148&quot; value=&quot;5&quot;/&gt;&lt;property id=&quot;20300&quot; value=&quot;Slide 10 - &amp;quot;Configuration Weaknesses&amp;quot;&quot;/&gt;&lt;property id=&quot;20307&quot; value=&quot;288&quot;/&gt;&lt;/object&gt;&lt;object type=&quot;3&quot; unique_id=&quot;101530&quot;&gt;&lt;property id=&quot;20148&quot; value=&quot;5&quot;/&gt;&lt;property id=&quot;20300&quot; value=&quot;Slide 11 - &amp;quot;Security Policy Weaknesses&amp;quot;&quot;/&gt;&lt;property id=&quot;20307&quot; value=&quot;289&quot;/&gt;&lt;/object&gt;&lt;object type=&quot;3&quot; unique_id=&quot;101747&quot;&gt;&lt;property id=&quot;20148&quot; value=&quot;5&quot;/&gt;&lt;property id=&quot;20300&quot; value=&quot;Slide 12 - &amp;quot;Categories of Network Threats&amp;quot;&quot;/&gt;&lt;property id=&quot;20307&quot; value=&quot;290&quot;/&gt;&lt;/object&gt;&lt;object type=&quot;3&quot; unique_id=&quot;101748&quot;&gt;&lt;property id=&quot;20148&quot; value=&quot;5&quot;/&gt;&lt;property id=&quot;20300&quot; value=&quot;Slide 13 - &amp;quot;Threat Types&amp;quot;&quot;/&gt;&lt;property id=&quot;20307&quot; value=&quot;291&quot;/&gt;&lt;/object&gt;&lt;object type=&quot;3&quot; unique_id=&quot;104236&quot;&gt;&lt;property id=&quot;20148&quot; value=&quot;5&quot;/&gt;&lt;property id=&quot;20300&quot; value=&quot;Slide 18 - &amp;quot;Security Life Cycle Wheels (Network)&amp;quot;&quot;/&gt;&lt;property id=&quot;20307&quot; value=&quot;293&quot;/&gt;&lt;/object&gt;&lt;object type=&quot;3&quot; unique_id=&quot;104392&quot;&gt;&lt;property id=&quot;20148&quot; value=&quot;5&quot;/&gt;&lt;property id=&quot;20300&quot; value=&quot;Slide 19 - &amp;quot;Data Security Life Cycle and the Cloud&amp;quot;&quot;/&gt;&lt;property id=&quot;20307&quot; value=&quot;294&quot;/&gt;&lt;/object&gt;&lt;object type=&quot;3&quot; unique_id=&quot;105641&quot;&gt;&lt;property id=&quot;20148&quot; value=&quot;5&quot;/&gt;&lt;property id=&quot;20300&quot; value=&quot;Slide 20 - &amp;quot;Attackers Have a Wheel Too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2307</TotalTime>
  <Words>621</Words>
  <Application>Microsoft Office PowerPoint</Application>
  <PresentationFormat>Widescreen</PresentationFormat>
  <Paragraphs>161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Tahoma</vt:lpstr>
      <vt:lpstr>Wingdings</vt:lpstr>
      <vt:lpstr>_Bob's iSchool Slides</vt:lpstr>
      <vt:lpstr>INFO 341 Security Concepts and Issues</vt:lpstr>
      <vt:lpstr>Topics Covered</vt:lpstr>
      <vt:lpstr>Security Concerns – List Grows Daily</vt:lpstr>
      <vt:lpstr>Security and Privacy Issues</vt:lpstr>
      <vt:lpstr>Security Expectations</vt:lpstr>
      <vt:lpstr>Security is Always a Trade-Off*</vt:lpstr>
      <vt:lpstr>The Goals of Network Security </vt:lpstr>
      <vt:lpstr>Network Security Weaknesses </vt:lpstr>
      <vt:lpstr>Technology Weaknesses</vt:lpstr>
      <vt:lpstr>Configuration Weaknesses</vt:lpstr>
      <vt:lpstr>Security Policy Weaknesses</vt:lpstr>
      <vt:lpstr>Categories of Network Threats</vt:lpstr>
      <vt:lpstr>Threat Types</vt:lpstr>
      <vt:lpstr>Constant Change Over Time</vt:lpstr>
      <vt:lpstr>Threats in the Cloud</vt:lpstr>
      <vt:lpstr>Security isn’t Just a Network Issue</vt:lpstr>
      <vt:lpstr>Many Security Tools</vt:lpstr>
      <vt:lpstr>Security Life Cycle Wheels (Network)</vt:lpstr>
      <vt:lpstr>Data Security Life Cycle and the Cloud</vt:lpstr>
      <vt:lpstr>Attackers Have a Wheel Too</vt:lpstr>
      <vt:lpstr>General Data Protection Regulation </vt:lpstr>
      <vt:lpstr>GDPR Key Points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 - Lighthouse</cp:lastModifiedBy>
  <cp:revision>3445</cp:revision>
  <dcterms:created xsi:type="dcterms:W3CDTF">2016-09-09T06:50:36Z</dcterms:created>
  <dcterms:modified xsi:type="dcterms:W3CDTF">2017-12-03T10:04:51Z</dcterms:modified>
</cp:coreProperties>
</file>