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8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5" r:id="rId18"/>
  </p:sldIdLst>
  <p:sldSz cx="12192000" cy="6858000"/>
  <p:notesSz cx="6858000" cy="91440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3554" autoAdjust="0"/>
  </p:normalViewPr>
  <p:slideViewPr>
    <p:cSldViewPr>
      <p:cViewPr varScale="1">
        <p:scale>
          <a:sx n="86" d="100"/>
          <a:sy n="86" d="100"/>
        </p:scale>
        <p:origin x="16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Larson" userId="bd32c595-c6ac-42c0-bb89-944ad9c1ebd3" providerId="ADAL" clId="{095B44BE-6D3C-4F9A-B9A9-9F1209CCDC81}"/>
    <pc:docChg chg="custSel addSld delSld modSld sldOrd modMainMaster">
      <pc:chgData name="Bob Larson" userId="bd32c595-c6ac-42c0-bb89-944ad9c1ebd3" providerId="ADAL" clId="{095B44BE-6D3C-4F9A-B9A9-9F1209CCDC81}" dt="2017-10-09T04:56:09.262" v="283"/>
      <pc:docMkLst>
        <pc:docMk/>
      </pc:docMkLst>
      <pc:sldChg chg="modSp">
        <pc:chgData name="Bob Larson" userId="bd32c595-c6ac-42c0-bb89-944ad9c1ebd3" providerId="ADAL" clId="{095B44BE-6D3C-4F9A-B9A9-9F1209CCDC81}" dt="2017-10-07T14:10:04.093" v="3" actId="20577"/>
        <pc:sldMkLst>
          <pc:docMk/>
          <pc:sldMk cId="0" sldId="256"/>
        </pc:sldMkLst>
        <pc:spChg chg="mod">
          <ac:chgData name="Bob Larson" userId="bd32c595-c6ac-42c0-bb89-944ad9c1ebd3" providerId="ADAL" clId="{095B44BE-6D3C-4F9A-B9A9-9F1209CCDC81}" dt="2017-10-07T14:10:04.093" v="3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Bob Larson" userId="bd32c595-c6ac-42c0-bb89-944ad9c1ebd3" providerId="ADAL" clId="{095B44BE-6D3C-4F9A-B9A9-9F1209CCDC81}" dt="2017-10-09T04:55:58.558" v="280" actId="14100"/>
        <pc:sldMkLst>
          <pc:docMk/>
          <pc:sldMk cId="441868095" sldId="269"/>
        </pc:sldMkLst>
        <pc:spChg chg="mod">
          <ac:chgData name="Bob Larson" userId="bd32c595-c6ac-42c0-bb89-944ad9c1ebd3" providerId="ADAL" clId="{095B44BE-6D3C-4F9A-B9A9-9F1209CCDC81}" dt="2017-10-09T04:55:58.558" v="280" actId="14100"/>
          <ac:spMkLst>
            <pc:docMk/>
            <pc:sldMk cId="441868095" sldId="269"/>
            <ac:spMk id="3" creationId="{00000000-0000-0000-0000-000000000000}"/>
          </ac:spMkLst>
        </pc:spChg>
      </pc:sldChg>
      <pc:sldChg chg="modSp">
        <pc:chgData name="Bob Larson" userId="bd32c595-c6ac-42c0-bb89-944ad9c1ebd3" providerId="ADAL" clId="{095B44BE-6D3C-4F9A-B9A9-9F1209CCDC81}" dt="2017-10-07T14:10:39.878" v="12" actId="20577"/>
        <pc:sldMkLst>
          <pc:docMk/>
          <pc:sldMk cId="697912788" sldId="282"/>
        </pc:sldMkLst>
        <pc:spChg chg="mod">
          <ac:chgData name="Bob Larson" userId="bd32c595-c6ac-42c0-bb89-944ad9c1ebd3" providerId="ADAL" clId="{095B44BE-6D3C-4F9A-B9A9-9F1209CCDC81}" dt="2017-10-07T14:10:39.878" v="12" actId="20577"/>
          <ac:spMkLst>
            <pc:docMk/>
            <pc:sldMk cId="697912788" sldId="282"/>
            <ac:spMk id="3" creationId="{00000000-0000-0000-0000-000000000000}"/>
          </ac:spMkLst>
        </pc:spChg>
      </pc:sldChg>
      <pc:sldChg chg="addSp delSp modSp add ord">
        <pc:chgData name="Bob Larson" userId="bd32c595-c6ac-42c0-bb89-944ad9c1ebd3" providerId="ADAL" clId="{095B44BE-6D3C-4F9A-B9A9-9F1209CCDC81}" dt="2017-10-09T04:19:14.833" v="245"/>
        <pc:sldMkLst>
          <pc:docMk/>
          <pc:sldMk cId="2795877243" sldId="287"/>
        </pc:sldMkLst>
        <pc:spChg chg="mod">
          <ac:chgData name="Bob Larson" userId="bd32c595-c6ac-42c0-bb89-944ad9c1ebd3" providerId="ADAL" clId="{095B44BE-6D3C-4F9A-B9A9-9F1209CCDC81}" dt="2017-10-07T20:27:19.620" v="224" actId="20577"/>
          <ac:spMkLst>
            <pc:docMk/>
            <pc:sldMk cId="2795877243" sldId="287"/>
            <ac:spMk id="2" creationId="{00000000-0000-0000-0000-000000000000}"/>
          </ac:spMkLst>
        </pc:spChg>
        <pc:spChg chg="del">
          <ac:chgData name="Bob Larson" userId="bd32c595-c6ac-42c0-bb89-944ad9c1ebd3" providerId="ADAL" clId="{095B44BE-6D3C-4F9A-B9A9-9F1209CCDC81}" dt="2017-10-07T20:15:10.462" v="34" actId="478"/>
          <ac:spMkLst>
            <pc:docMk/>
            <pc:sldMk cId="2795877243" sldId="287"/>
            <ac:spMk id="31" creationId="{00000000-0000-0000-0000-000000000000}"/>
          </ac:spMkLst>
        </pc:spChg>
        <pc:spChg chg="add mod">
          <ac:chgData name="Bob Larson" userId="bd32c595-c6ac-42c0-bb89-944ad9c1ebd3" providerId="ADAL" clId="{095B44BE-6D3C-4F9A-B9A9-9F1209CCDC81}" dt="2017-10-07T20:26:25.801" v="181"/>
          <ac:spMkLst>
            <pc:docMk/>
            <pc:sldMk cId="2795877243" sldId="287"/>
            <ac:spMk id="47" creationId="{4B41D57C-9871-4D55-9E42-DFC4685C2819}"/>
          </ac:spMkLst>
        </pc:spChg>
        <pc:spChg chg="add mod">
          <ac:chgData name="Bob Larson" userId="bd32c595-c6ac-42c0-bb89-944ad9c1ebd3" providerId="ADAL" clId="{095B44BE-6D3C-4F9A-B9A9-9F1209CCDC81}" dt="2017-10-07T20:26:25.801" v="181"/>
          <ac:spMkLst>
            <pc:docMk/>
            <pc:sldMk cId="2795877243" sldId="287"/>
            <ac:spMk id="49" creationId="{839FDB80-7FC2-449C-9946-76DFE6BB07C8}"/>
          </ac:spMkLst>
        </pc:spChg>
        <pc:grpChg chg="mod topLvl">
          <ac:chgData name="Bob Larson" userId="bd32c595-c6ac-42c0-bb89-944ad9c1ebd3" providerId="ADAL" clId="{095B44BE-6D3C-4F9A-B9A9-9F1209CCDC81}" dt="2017-10-07T20:26:25.801" v="181"/>
          <ac:grpSpMkLst>
            <pc:docMk/>
            <pc:sldMk cId="2795877243" sldId="287"/>
            <ac:grpSpMk id="11" creationId="{00000000-0000-0000-0000-000000000000}"/>
          </ac:grpSpMkLst>
        </pc:grpChg>
        <pc:grpChg chg="mod topLvl">
          <ac:chgData name="Bob Larson" userId="bd32c595-c6ac-42c0-bb89-944ad9c1ebd3" providerId="ADAL" clId="{095B44BE-6D3C-4F9A-B9A9-9F1209CCDC81}" dt="2017-10-07T20:26:25.801" v="181"/>
          <ac:grpSpMkLst>
            <pc:docMk/>
            <pc:sldMk cId="2795877243" sldId="287"/>
            <ac:grpSpMk id="18" creationId="{00000000-0000-0000-0000-000000000000}"/>
          </ac:grpSpMkLst>
        </pc:grpChg>
        <pc:grpChg chg="del">
          <ac:chgData name="Bob Larson" userId="bd32c595-c6ac-42c0-bb89-944ad9c1ebd3" providerId="ADAL" clId="{095B44BE-6D3C-4F9A-B9A9-9F1209CCDC81}" dt="2017-10-07T20:14:25.039" v="20"/>
          <ac:grpSpMkLst>
            <pc:docMk/>
            <pc:sldMk cId="2795877243" sldId="287"/>
            <ac:grpSpMk id="19" creationId="{00000000-0000-0000-0000-000000000000}"/>
          </ac:grpSpMkLst>
        </pc:grpChg>
        <pc:grpChg chg="mod">
          <ac:chgData name="Bob Larson" userId="bd32c595-c6ac-42c0-bb89-944ad9c1ebd3" providerId="ADAL" clId="{095B44BE-6D3C-4F9A-B9A9-9F1209CCDC81}" dt="2017-10-07T20:26:25.801" v="181"/>
          <ac:grpSpMkLst>
            <pc:docMk/>
            <pc:sldMk cId="2795877243" sldId="287"/>
            <ac:grpSpMk id="21" creationId="{00000000-0000-0000-0000-000000000000}"/>
          </ac:grpSpMkLst>
        </pc:grpChg>
        <pc:grpChg chg="add mod">
          <ac:chgData name="Bob Larson" userId="bd32c595-c6ac-42c0-bb89-944ad9c1ebd3" providerId="ADAL" clId="{095B44BE-6D3C-4F9A-B9A9-9F1209CCDC81}" dt="2017-10-07T20:26:25.801" v="181"/>
          <ac:grpSpMkLst>
            <pc:docMk/>
            <pc:sldMk cId="2795877243" sldId="287"/>
            <ac:grpSpMk id="48" creationId="{439983CE-DAEF-4311-8FB4-64DFBB489C2A}"/>
          </ac:grpSpMkLst>
        </pc:grpChg>
        <pc:picChg chg="mod ord topLvl">
          <ac:chgData name="Bob Larson" userId="bd32c595-c6ac-42c0-bb89-944ad9c1ebd3" providerId="ADAL" clId="{095B44BE-6D3C-4F9A-B9A9-9F1209CCDC81}" dt="2017-10-07T20:26:25.801" v="181"/>
          <ac:picMkLst>
            <pc:docMk/>
            <pc:sldMk cId="2795877243" sldId="287"/>
            <ac:picMk id="4" creationId="{00000000-0000-0000-0000-000000000000}"/>
          </ac:picMkLst>
        </pc:picChg>
        <pc:picChg chg="mod ord topLvl">
          <ac:chgData name="Bob Larson" userId="bd32c595-c6ac-42c0-bb89-944ad9c1ebd3" providerId="ADAL" clId="{095B44BE-6D3C-4F9A-B9A9-9F1209CCDC81}" dt="2017-10-07T20:26:25.801" v="181"/>
          <ac:picMkLst>
            <pc:docMk/>
            <pc:sldMk cId="2795877243" sldId="287"/>
            <ac:picMk id="5" creationId="{00000000-0000-0000-0000-000000000000}"/>
          </ac:picMkLst>
        </pc:picChg>
        <pc:picChg chg="add mod ord modCrop">
          <ac:chgData name="Bob Larson" userId="bd32c595-c6ac-42c0-bb89-944ad9c1ebd3" providerId="ADAL" clId="{095B44BE-6D3C-4F9A-B9A9-9F1209CCDC81}" dt="2017-10-07T20:26:25.801" v="181"/>
          <ac:picMkLst>
            <pc:docMk/>
            <pc:sldMk cId="2795877243" sldId="287"/>
            <ac:picMk id="32" creationId="{3B4793C8-F64E-40D5-AF13-99C704F8813A}"/>
          </ac:picMkLst>
        </pc:picChg>
        <pc:picChg chg="add mod ord modCrop">
          <ac:chgData name="Bob Larson" userId="bd32c595-c6ac-42c0-bb89-944ad9c1ebd3" providerId="ADAL" clId="{095B44BE-6D3C-4F9A-B9A9-9F1209CCDC81}" dt="2017-10-07T20:26:25.801" v="181"/>
          <ac:picMkLst>
            <pc:docMk/>
            <pc:sldMk cId="2795877243" sldId="287"/>
            <ac:picMk id="33" creationId="{1BE729A4-E0C5-4E4D-920E-037E2E542218}"/>
          </ac:picMkLst>
        </pc:picChg>
        <pc:cxnChg chg="mo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0" creationId="{00000000-0000-0000-0000-000000000000}"/>
          </ac:cxnSpMkLst>
        </pc:cxnChg>
        <pc:cxnChg chg="mo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2" creationId="{00000000-0000-0000-0000-000000000000}"/>
          </ac:cxnSpMkLst>
        </pc:cxnChg>
        <pc:cxnChg chg="mo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3" creationId="{00000000-0000-0000-0000-000000000000}"/>
          </ac:cxnSpMkLst>
        </pc:cxnChg>
        <pc:cxnChg chg="mo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4" creationId="{00000000-0000-0000-0000-000000000000}"/>
          </ac:cxnSpMkLst>
        </pc:cxnChg>
        <pc:cxnChg chg="mod or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5" creationId="{00000000-0000-0000-0000-000000000000}"/>
          </ac:cxnSpMkLst>
        </pc:cxnChg>
        <pc:cxnChg chg="mod or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6" creationId="{00000000-0000-0000-0000-000000000000}"/>
          </ac:cxnSpMkLst>
        </pc:cxnChg>
        <pc:cxnChg chg="mod or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7" creationId="{00000000-0000-0000-0000-000000000000}"/>
          </ac:cxnSpMkLst>
        </pc:cxnChg>
        <pc:cxnChg chg="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28" creationId="{00000000-0000-0000-0000-000000000000}"/>
          </ac:cxnSpMkLst>
        </pc:cxnChg>
        <pc:cxnChg chg="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29" creationId="{00000000-0000-0000-0000-000000000000}"/>
          </ac:cxnSpMkLst>
        </pc:cxnChg>
        <pc:cxnChg chg="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30" creationId="{00000000-0000-0000-0000-000000000000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35" creationId="{58D92DC8-E248-45E0-A1AA-ABAE80E8CE78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36" creationId="{0FFDF109-F0C4-4B3A-AEE4-2EAC0D2B2947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37" creationId="{ED367BAD-5CE9-4A1E-9F57-87C78FBE2704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40" creationId="{7DEEACF8-ECC6-44BD-850F-D377D77AB36B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41" creationId="{D9D24AAE-733F-4EBB-848F-9D09FC099355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43" creationId="{F32E7ED0-B1F2-463A-B0EE-3A9788434B7D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44" creationId="{F069CD86-4973-44C0-A4E6-25715F0F39B3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46" creationId="{C5C7BFE0-5607-4B82-87A2-3352E23A32BE}"/>
          </ac:cxnSpMkLst>
        </pc:cxnChg>
      </pc:sldChg>
      <pc:sldChg chg="add del">
        <pc:chgData name="Bob Larson" userId="bd32c595-c6ac-42c0-bb89-944ad9c1ebd3" providerId="ADAL" clId="{095B44BE-6D3C-4F9A-B9A9-9F1209CCDC81}" dt="2017-10-09T04:18:12.987" v="241" actId="2696"/>
        <pc:sldMkLst>
          <pc:docMk/>
          <pc:sldMk cId="443213176" sldId="288"/>
        </pc:sldMkLst>
      </pc:sldChg>
      <pc:sldChg chg="add ord">
        <pc:chgData name="Bob Larson" userId="bd32c595-c6ac-42c0-bb89-944ad9c1ebd3" providerId="ADAL" clId="{095B44BE-6D3C-4F9A-B9A9-9F1209CCDC81}" dt="2017-10-09T04:17:46.814" v="237"/>
        <pc:sldMkLst>
          <pc:docMk/>
          <pc:sldMk cId="4073396667" sldId="289"/>
        </pc:sldMkLst>
      </pc:sldChg>
      <pc:sldChg chg="add del">
        <pc:chgData name="Bob Larson" userId="bd32c595-c6ac-42c0-bb89-944ad9c1ebd3" providerId="ADAL" clId="{095B44BE-6D3C-4F9A-B9A9-9F1209CCDC81}" dt="2017-10-09T04:19:33.773" v="249" actId="2696"/>
        <pc:sldMkLst>
          <pc:docMk/>
          <pc:sldMk cId="2741244118" sldId="290"/>
        </pc:sldMkLst>
      </pc:sldChg>
      <pc:sldChg chg="addSp delSp modSp add">
        <pc:chgData name="Bob Larson" userId="bd32c595-c6ac-42c0-bb89-944ad9c1ebd3" providerId="ADAL" clId="{095B44BE-6D3C-4F9A-B9A9-9F1209CCDC81}" dt="2017-10-09T04:27:09.416" v="260" actId="404"/>
        <pc:sldMkLst>
          <pc:docMk/>
          <pc:sldMk cId="3424373506" sldId="290"/>
        </pc:sldMkLst>
        <pc:spChg chg="mod">
          <ac:chgData name="Bob Larson" userId="bd32c595-c6ac-42c0-bb89-944ad9c1ebd3" providerId="ADAL" clId="{095B44BE-6D3C-4F9A-B9A9-9F1209CCDC81}" dt="2017-10-09T04:27:09.416" v="260" actId="404"/>
          <ac:spMkLst>
            <pc:docMk/>
            <pc:sldMk cId="3424373506" sldId="290"/>
            <ac:spMk id="3" creationId="{00000000-0000-0000-0000-000000000000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404"/>
          <ac:spMkLst>
            <pc:docMk/>
            <pc:sldMk cId="3424373506" sldId="290"/>
            <ac:spMk id="5" creationId="{99235CB4-0FB4-4794-8DE0-684F52CDA828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404"/>
          <ac:spMkLst>
            <pc:docMk/>
            <pc:sldMk cId="3424373506" sldId="290"/>
            <ac:spMk id="6" creationId="{06559004-8D38-4E2A-B542-7248EC41A2CE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404"/>
          <ac:spMkLst>
            <pc:docMk/>
            <pc:sldMk cId="3424373506" sldId="290"/>
            <ac:spMk id="7" creationId="{F2161903-4923-494E-B723-8CA0B72D7137}"/>
          </ac:spMkLst>
        </pc:spChg>
      </pc:sldChg>
      <pc:sldChg chg="addSp delSp modSp add">
        <pc:chgData name="Bob Larson" userId="bd32c595-c6ac-42c0-bb89-944ad9c1ebd3" providerId="ADAL" clId="{095B44BE-6D3C-4F9A-B9A9-9F1209CCDC81}" dt="2017-10-09T04:28:13.749" v="276" actId="6549"/>
        <pc:sldMkLst>
          <pc:docMk/>
          <pc:sldMk cId="1060081897" sldId="291"/>
        </pc:sldMkLst>
        <pc:spChg chg="add del mod">
          <ac:chgData name="Bob Larson" userId="bd32c595-c6ac-42c0-bb89-944ad9c1ebd3" providerId="ADAL" clId="{095B44BE-6D3C-4F9A-B9A9-9F1209CCDC81}" dt="2017-10-09T04:27:00.324" v="255" actId="6549"/>
          <ac:spMkLst>
            <pc:docMk/>
            <pc:sldMk cId="1060081897" sldId="291"/>
            <ac:spMk id="3" creationId="{4A92CAA2-FED0-43AF-9F44-E9E9875208C7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6549"/>
          <ac:spMkLst>
            <pc:docMk/>
            <pc:sldMk cId="1060081897" sldId="291"/>
            <ac:spMk id="4" creationId="{C239A9BA-E313-4F7B-A85A-1195205CB7B7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6549"/>
          <ac:spMkLst>
            <pc:docMk/>
            <pc:sldMk cId="1060081897" sldId="291"/>
            <ac:spMk id="6" creationId="{52D28F96-0815-4C20-BCAF-DCC68DDFAF69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6549"/>
          <ac:spMkLst>
            <pc:docMk/>
            <pc:sldMk cId="1060081897" sldId="291"/>
            <ac:spMk id="7" creationId="{69816C1E-6AB5-4EA2-A324-D509F7AF5126}"/>
          </ac:spMkLst>
        </pc:spChg>
        <pc:spChg chg="mod">
          <ac:chgData name="Bob Larson" userId="bd32c595-c6ac-42c0-bb89-944ad9c1ebd3" providerId="ADAL" clId="{095B44BE-6D3C-4F9A-B9A9-9F1209CCDC81}" dt="2017-10-09T04:28:07.869" v="275" actId="6549"/>
          <ac:spMkLst>
            <pc:docMk/>
            <pc:sldMk cId="1060081897" sldId="291"/>
            <ac:spMk id="8" creationId="{00000000-0000-0000-0000-000000000000}"/>
          </ac:spMkLst>
        </pc:spChg>
        <pc:spChg chg="mod">
          <ac:chgData name="Bob Larson" userId="bd32c595-c6ac-42c0-bb89-944ad9c1ebd3" providerId="ADAL" clId="{095B44BE-6D3C-4F9A-B9A9-9F1209CCDC81}" dt="2017-10-09T04:28:13.749" v="276" actId="6549"/>
          <ac:spMkLst>
            <pc:docMk/>
            <pc:sldMk cId="1060081897" sldId="291"/>
            <ac:spMk id="9" creationId="{00000000-0000-0000-0000-000000000000}"/>
          </ac:spMkLst>
        </pc:spChg>
      </pc:sldChg>
      <pc:sldChg chg="add del">
        <pc:chgData name="Bob Larson" userId="bd32c595-c6ac-42c0-bb89-944ad9c1ebd3" providerId="ADAL" clId="{095B44BE-6D3C-4F9A-B9A9-9F1209CCDC81}" dt="2017-10-09T04:19:33.789" v="250" actId="2696"/>
        <pc:sldMkLst>
          <pc:docMk/>
          <pc:sldMk cId="2318668960" sldId="291"/>
        </pc:sldMkLst>
      </pc:sldChg>
      <pc:sldMasterChg chg="modSp">
        <pc:chgData name="Bob Larson" userId="bd32c595-c6ac-42c0-bb89-944ad9c1ebd3" providerId="ADAL" clId="{095B44BE-6D3C-4F9A-B9A9-9F1209CCDC81}" dt="2017-10-09T04:56:09.262" v="283"/>
        <pc:sldMasterMkLst>
          <pc:docMk/>
          <pc:sldMasterMk cId="0" sldId="2147483649"/>
        </pc:sldMasterMkLst>
        <pc:spChg chg="mod">
          <ac:chgData name="Bob Larson" userId="bd32c595-c6ac-42c0-bb89-944ad9c1ebd3" providerId="ADAL" clId="{095B44BE-6D3C-4F9A-B9A9-9F1209CCDC81}" dt="2017-10-09T04:56:09.262" v="283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6F681DAA-EFC8-43DC-A8E9-45123F122497}"/>
    <pc:docChg chg="undo custSel addSld delSld modSld sldOrd modMainMaster">
      <pc:chgData name="Bob Larson" userId="bd32c595-c6ac-42c0-bb89-944ad9c1ebd3" providerId="ADAL" clId="{6F681DAA-EFC8-43DC-A8E9-45123F122497}" dt="2017-10-17T06:54:00.034" v="1370"/>
      <pc:docMkLst>
        <pc:docMk/>
      </pc:docMkLst>
      <pc:sldChg chg="modSp modTransition">
        <pc:chgData name="Bob Larson" userId="bd32c595-c6ac-42c0-bb89-944ad9c1ebd3" providerId="ADAL" clId="{6F681DAA-EFC8-43DC-A8E9-45123F122497}" dt="2017-10-17T06:47:38.077" v="1285"/>
        <pc:sldMkLst>
          <pc:docMk/>
          <pc:sldMk cId="0" sldId="256"/>
        </pc:sldMkLst>
        <pc:spChg chg="mod">
          <ac:chgData name="Bob Larson" userId="bd32c595-c6ac-42c0-bb89-944ad9c1ebd3" providerId="ADAL" clId="{6F681DAA-EFC8-43DC-A8E9-45123F122497}" dt="2017-10-17T03:22:34.123" v="2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6F681DAA-EFC8-43DC-A8E9-45123F122497}" dt="2017-10-17T06:47:38.077" v="1285"/>
        <pc:sldMkLst>
          <pc:docMk/>
          <pc:sldMk cId="0" sldId="265"/>
        </pc:sldMkLst>
      </pc:sldChg>
      <pc:sldChg chg="modSp modTransition">
        <pc:chgData name="Bob Larson" userId="bd32c595-c6ac-42c0-bb89-944ad9c1ebd3" providerId="ADAL" clId="{6F681DAA-EFC8-43DC-A8E9-45123F122497}" dt="2017-10-17T06:47:38.077" v="1285"/>
        <pc:sldMkLst>
          <pc:docMk/>
          <pc:sldMk cId="2783835344" sldId="266"/>
        </pc:sldMkLst>
        <pc:spChg chg="mod">
          <ac:chgData name="Bob Larson" userId="bd32c595-c6ac-42c0-bb89-944ad9c1ebd3" providerId="ADAL" clId="{6F681DAA-EFC8-43DC-A8E9-45123F122497}" dt="2017-10-17T06:47:21.166" v="1278"/>
          <ac:spMkLst>
            <pc:docMk/>
            <pc:sldMk cId="2783835344" sldId="266"/>
            <ac:spMk id="264195" creationId="{00000000-0000-0000-0000-000000000000}"/>
          </ac:spMkLst>
        </pc:spChg>
      </pc:sldChg>
      <pc:sldChg chg="del">
        <pc:chgData name="Bob Larson" userId="bd32c595-c6ac-42c0-bb89-944ad9c1ebd3" providerId="ADAL" clId="{6F681DAA-EFC8-43DC-A8E9-45123F122497}" dt="2017-10-17T03:22:19.933" v="0" actId="2696"/>
        <pc:sldMkLst>
          <pc:docMk/>
          <pc:sldMk cId="1107326739" sldId="267"/>
        </pc:sldMkLst>
      </pc:sldChg>
      <pc:sldChg chg="addSp modSp add modTransition">
        <pc:chgData name="Bob Larson" userId="bd32c595-c6ac-42c0-bb89-944ad9c1ebd3" providerId="ADAL" clId="{6F681DAA-EFC8-43DC-A8E9-45123F122497}" dt="2017-10-17T06:48:15.833" v="1289"/>
        <pc:sldMkLst>
          <pc:docMk/>
          <pc:sldMk cId="3599217388" sldId="267"/>
        </pc:sldMkLst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3599217388" sldId="267"/>
            <ac:spMk id="2" creationId="{B12FE7A8-591F-4E70-8B13-1B207199ABD8}"/>
          </ac:spMkLst>
        </pc:spChg>
        <pc:spChg chg="mod">
          <ac:chgData name="Bob Larson" userId="bd32c595-c6ac-42c0-bb89-944ad9c1ebd3" providerId="ADAL" clId="{6F681DAA-EFC8-43DC-A8E9-45123F122497}" dt="2017-10-17T06:45:20.041" v="1253" actId="14100"/>
          <ac:spMkLst>
            <pc:docMk/>
            <pc:sldMk cId="3599217388" sldId="267"/>
            <ac:spMk id="1567746" creationId="{051C90F8-784F-4A26-8D14-DD64804C720A}"/>
          </ac:spMkLst>
        </pc:spChg>
        <pc:spChg chg="mod">
          <ac:chgData name="Bob Larson" userId="bd32c595-c6ac-42c0-bb89-944ad9c1ebd3" providerId="ADAL" clId="{6F681DAA-EFC8-43DC-A8E9-45123F122497}" dt="2017-10-17T05:41:40.230" v="379" actId="20577"/>
          <ac:spMkLst>
            <pc:docMk/>
            <pc:sldMk cId="3599217388" sldId="267"/>
            <ac:spMk id="1567747" creationId="{066B9BD6-965D-420D-8D8B-7C9F64CBB0CA}"/>
          </ac:spMkLst>
        </pc:spChg>
        <pc:picChg chg="add mod">
          <ac:chgData name="Bob Larson" userId="bd32c595-c6ac-42c0-bb89-944ad9c1ebd3" providerId="ADAL" clId="{6F681DAA-EFC8-43DC-A8E9-45123F122497}" dt="2017-10-17T05:46:09.681" v="401" actId="1076"/>
          <ac:picMkLst>
            <pc:docMk/>
            <pc:sldMk cId="3599217388" sldId="267"/>
            <ac:picMk id="5" creationId="{6D127EE1-D956-4C70-BBAE-59A92F11DCDD}"/>
          </ac:picMkLst>
        </pc:picChg>
        <pc:picChg chg="mod">
          <ac:chgData name="Bob Larson" userId="bd32c595-c6ac-42c0-bb89-944ad9c1ebd3" providerId="ADAL" clId="{6F681DAA-EFC8-43DC-A8E9-45123F122497}" dt="2017-10-17T05:46:15.889" v="402" actId="1076"/>
          <ac:picMkLst>
            <pc:docMk/>
            <pc:sldMk cId="3599217388" sldId="267"/>
            <ac:picMk id="1567748" creationId="{FB72C322-9DEF-40C3-8572-14E91D397948}"/>
          </ac:picMkLst>
        </pc:picChg>
      </pc:sldChg>
      <pc:sldChg chg="del">
        <pc:chgData name="Bob Larson" userId="bd32c595-c6ac-42c0-bb89-944ad9c1ebd3" providerId="ADAL" clId="{6F681DAA-EFC8-43DC-A8E9-45123F122497}" dt="2017-10-17T03:22:19.944" v="1" actId="2696"/>
        <pc:sldMkLst>
          <pc:docMk/>
          <pc:sldMk cId="565099085" sldId="268"/>
        </pc:sldMkLst>
      </pc:sldChg>
      <pc:sldChg chg="addSp delSp modSp add modTransition">
        <pc:chgData name="Bob Larson" userId="bd32c595-c6ac-42c0-bb89-944ad9c1ebd3" providerId="ADAL" clId="{6F681DAA-EFC8-43DC-A8E9-45123F122497}" dt="2017-10-17T06:52:59.464" v="1329" actId="1076"/>
        <pc:sldMkLst>
          <pc:docMk/>
          <pc:sldMk cId="2979838912" sldId="268"/>
        </pc:sldMkLst>
        <pc:spChg chg="add mod">
          <ac:chgData name="Bob Larson" userId="bd32c595-c6ac-42c0-bb89-944ad9c1ebd3" providerId="ADAL" clId="{6F681DAA-EFC8-43DC-A8E9-45123F122497}" dt="2017-10-17T06:52:59.464" v="1329" actId="1076"/>
          <ac:spMkLst>
            <pc:docMk/>
            <pc:sldMk cId="2979838912" sldId="268"/>
            <ac:spMk id="3" creationId="{F78B7DEE-0025-4D72-894B-DA26DB671756}"/>
          </ac:spMkLst>
        </pc:spChg>
        <pc:spChg chg="add mod">
          <ac:chgData name="Bob Larson" userId="bd32c595-c6ac-42c0-bb89-944ad9c1ebd3" providerId="ADAL" clId="{6F681DAA-EFC8-43DC-A8E9-45123F122497}" dt="2017-10-17T06:48:15.833" v="1289" actId="1076"/>
          <ac:spMkLst>
            <pc:docMk/>
            <pc:sldMk cId="2979838912" sldId="268"/>
            <ac:spMk id="4" creationId="{06D0DC8A-FA9E-4B6E-9FCD-43BC7D2594B8}"/>
          </ac:spMkLst>
        </pc:spChg>
        <pc:spChg chg="mod topLvl">
          <ac:chgData name="Bob Larson" userId="bd32c595-c6ac-42c0-bb89-944ad9c1ebd3" providerId="ADAL" clId="{6F681DAA-EFC8-43DC-A8E9-45123F122497}" dt="2017-10-17T05:28:19.977" v="82" actId="1076"/>
          <ac:spMkLst>
            <pc:docMk/>
            <pc:sldMk cId="2979838912" sldId="268"/>
            <ac:spMk id="1635332" creationId="{3A67D036-D3C9-47D5-8991-9B6F24AF2F35}"/>
          </ac:spMkLst>
        </pc:spChg>
        <pc:spChg chg="mod topLvl">
          <ac:chgData name="Bob Larson" userId="bd32c595-c6ac-42c0-bb89-944ad9c1ebd3" providerId="ADAL" clId="{6F681DAA-EFC8-43DC-A8E9-45123F122497}" dt="2017-10-17T05:28:19.977" v="82" actId="1076"/>
          <ac:spMkLst>
            <pc:docMk/>
            <pc:sldMk cId="2979838912" sldId="268"/>
            <ac:spMk id="1635335" creationId="{BF1DA8A6-1136-447F-ADEE-0146298AB26D}"/>
          </ac:spMkLst>
        </pc:spChg>
        <pc:spChg chg="mod topLvl">
          <ac:chgData name="Bob Larson" userId="bd32c595-c6ac-42c0-bb89-944ad9c1ebd3" providerId="ADAL" clId="{6F681DAA-EFC8-43DC-A8E9-45123F122497}" dt="2017-10-17T05:28:19.977" v="82" actId="1076"/>
          <ac:spMkLst>
            <pc:docMk/>
            <pc:sldMk cId="2979838912" sldId="268"/>
            <ac:spMk id="1635336" creationId="{2700481C-77EC-4613-A011-B39090A8EB3C}"/>
          </ac:spMkLst>
        </pc:spChg>
        <pc:grpChg chg="add mod">
          <ac:chgData name="Bob Larson" userId="bd32c595-c6ac-42c0-bb89-944ad9c1ebd3" providerId="ADAL" clId="{6F681DAA-EFC8-43DC-A8E9-45123F122497}" dt="2017-10-17T05:34:13.206" v="113" actId="1076"/>
          <ac:grpSpMkLst>
            <pc:docMk/>
            <pc:sldMk cId="2979838912" sldId="268"/>
            <ac:grpSpMk id="2" creationId="{6E376112-3B1F-4041-BAD0-CA6E570FB997}"/>
          </ac:grpSpMkLst>
        </pc:grpChg>
        <pc:grpChg chg="del mod">
          <ac:chgData name="Bob Larson" userId="bd32c595-c6ac-42c0-bb89-944ad9c1ebd3" providerId="ADAL" clId="{6F681DAA-EFC8-43DC-A8E9-45123F122497}" dt="2017-10-17T05:23:16.962" v="40" actId="1076"/>
          <ac:grpSpMkLst>
            <pc:docMk/>
            <pc:sldMk cId="2979838912" sldId="268"/>
            <ac:grpSpMk id="1635337" creationId="{AFABF81F-2E31-456D-A9EF-ECD2E919A5A9}"/>
          </ac:grpSpMkLst>
        </pc:grpChg>
        <pc:picChg chg="add mod">
          <ac:chgData name="Bob Larson" userId="bd32c595-c6ac-42c0-bb89-944ad9c1ebd3" providerId="ADAL" clId="{6F681DAA-EFC8-43DC-A8E9-45123F122497}" dt="2017-10-17T05:28:19.977" v="82" actId="1076"/>
          <ac:picMkLst>
            <pc:docMk/>
            <pc:sldMk cId="2979838912" sldId="268"/>
            <ac:picMk id="8" creationId="{927A2779-D270-4ED9-8F26-4CF85F2A2AF3}"/>
          </ac:picMkLst>
        </pc:picChg>
        <pc:picChg chg="add mod">
          <ac:chgData name="Bob Larson" userId="bd32c595-c6ac-42c0-bb89-944ad9c1ebd3" providerId="ADAL" clId="{6F681DAA-EFC8-43DC-A8E9-45123F122497}" dt="2017-10-17T05:28:19.977" v="82" actId="1076"/>
          <ac:picMkLst>
            <pc:docMk/>
            <pc:sldMk cId="2979838912" sldId="268"/>
            <ac:picMk id="9" creationId="{2FB00527-B6DC-41EF-AABB-4C450C515A70}"/>
          </ac:picMkLst>
        </pc:picChg>
        <pc:picChg chg="mod topLvl">
          <ac:chgData name="Bob Larson" userId="bd32c595-c6ac-42c0-bb89-944ad9c1ebd3" providerId="ADAL" clId="{6F681DAA-EFC8-43DC-A8E9-45123F122497}" dt="2017-10-17T05:28:19.977" v="82" actId="1076"/>
          <ac:picMkLst>
            <pc:docMk/>
            <pc:sldMk cId="2979838912" sldId="268"/>
            <ac:picMk id="1635331" creationId="{15F67ECC-9058-4434-A528-5D34F081E85A}"/>
          </ac:picMkLst>
        </pc:picChg>
      </pc:sldChg>
      <pc:sldChg chg="del">
        <pc:chgData name="Bob Larson" userId="bd32c595-c6ac-42c0-bb89-944ad9c1ebd3" providerId="ADAL" clId="{6F681DAA-EFC8-43DC-A8E9-45123F122497}" dt="2017-10-17T03:22:19.959" v="2" actId="2696"/>
        <pc:sldMkLst>
          <pc:docMk/>
          <pc:sldMk cId="2263188256" sldId="269"/>
        </pc:sldMkLst>
      </pc:sldChg>
      <pc:sldChg chg="addSp delSp modSp add modTransition">
        <pc:chgData name="Bob Larson" userId="bd32c595-c6ac-42c0-bb89-944ad9c1ebd3" providerId="ADAL" clId="{6F681DAA-EFC8-43DC-A8E9-45123F122497}" dt="2017-10-17T06:48:15.833" v="1289"/>
        <pc:sldMkLst>
          <pc:docMk/>
          <pc:sldMk cId="2357656101" sldId="269"/>
        </pc:sldMkLst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2357656101" sldId="269"/>
            <ac:spMk id="2" creationId="{7AC0BF2B-1D70-47E8-9D91-922D1F96391A}"/>
          </ac:spMkLst>
        </pc:spChg>
        <pc:spChg chg="mod">
          <ac:chgData name="Bob Larson" userId="bd32c595-c6ac-42c0-bb89-944ad9c1ebd3" providerId="ADAL" clId="{6F681DAA-EFC8-43DC-A8E9-45123F122497}" dt="2017-10-17T05:49:45.555" v="423" actId="20577"/>
          <ac:spMkLst>
            <pc:docMk/>
            <pc:sldMk cId="2357656101" sldId="269"/>
            <ac:spMk id="1568770" creationId="{06325667-26D9-46A3-B742-B94874247615}"/>
          </ac:spMkLst>
        </pc:spChg>
        <pc:spChg chg="mod">
          <ac:chgData name="Bob Larson" userId="bd32c595-c6ac-42c0-bb89-944ad9c1ebd3" providerId="ADAL" clId="{6F681DAA-EFC8-43DC-A8E9-45123F122497}" dt="2017-10-17T05:41:25.754" v="375" actId="6549"/>
          <ac:spMkLst>
            <pc:docMk/>
            <pc:sldMk cId="2357656101" sldId="269"/>
            <ac:spMk id="1568771" creationId="{C9ED5DCE-B918-4E9B-87CA-0611D753FBBB}"/>
          </ac:spMkLst>
        </pc:spChg>
        <pc:picChg chg="add del mod">
          <ac:chgData name="Bob Larson" userId="bd32c595-c6ac-42c0-bb89-944ad9c1ebd3" providerId="ADAL" clId="{6F681DAA-EFC8-43DC-A8E9-45123F122497}" dt="2017-10-17T05:46:03.688" v="396"/>
          <ac:picMkLst>
            <pc:docMk/>
            <pc:sldMk cId="2357656101" sldId="269"/>
            <ac:picMk id="10242" creationId="{AF8A4B91-4572-4DEC-9861-67007996C0D1}"/>
          </ac:picMkLst>
        </pc:picChg>
        <pc:picChg chg="add mod">
          <ac:chgData name="Bob Larson" userId="bd32c595-c6ac-42c0-bb89-944ad9c1ebd3" providerId="ADAL" clId="{6F681DAA-EFC8-43DC-A8E9-45123F122497}" dt="2017-10-17T05:47:07.031" v="413" actId="1076"/>
          <ac:picMkLst>
            <pc:docMk/>
            <pc:sldMk cId="2357656101" sldId="269"/>
            <ac:picMk id="10244" creationId="{CAD3A26C-2491-4C24-8604-D4EE3D0BD859}"/>
          </ac:picMkLst>
        </pc:picChg>
        <pc:picChg chg="mod">
          <ac:chgData name="Bob Larson" userId="bd32c595-c6ac-42c0-bb89-944ad9c1ebd3" providerId="ADAL" clId="{6F681DAA-EFC8-43DC-A8E9-45123F122497}" dt="2017-10-17T05:46:49.294" v="408" actId="1076"/>
          <ac:picMkLst>
            <pc:docMk/>
            <pc:sldMk cId="2357656101" sldId="269"/>
            <ac:picMk id="1568772" creationId="{C38472E9-926E-42CB-A104-3D0433E671AC}"/>
          </ac:picMkLst>
        </pc:picChg>
      </pc:sldChg>
      <pc:sldChg chg="del">
        <pc:chgData name="Bob Larson" userId="bd32c595-c6ac-42c0-bb89-944ad9c1ebd3" providerId="ADAL" clId="{6F681DAA-EFC8-43DC-A8E9-45123F122497}" dt="2017-10-17T03:22:19.967" v="3" actId="2696"/>
        <pc:sldMkLst>
          <pc:docMk/>
          <pc:sldMk cId="2545530485" sldId="270"/>
        </pc:sldMkLst>
      </pc:sldChg>
      <pc:sldChg chg="addSp delSp modSp add modTransition">
        <pc:chgData name="Bob Larson" userId="bd32c595-c6ac-42c0-bb89-944ad9c1ebd3" providerId="ADAL" clId="{6F681DAA-EFC8-43DC-A8E9-45123F122497}" dt="2017-10-17T06:53:56.651" v="1367"/>
        <pc:sldMkLst>
          <pc:docMk/>
          <pc:sldMk cId="3329156379" sldId="270"/>
        </pc:sldMkLst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3329156379" sldId="270"/>
            <ac:spMk id="3" creationId="{128B7702-A1C0-49B5-A94C-8A6EE5F7C4BA}"/>
          </ac:spMkLst>
        </pc:spChg>
        <pc:spChg chg="add mod">
          <ac:chgData name="Bob Larson" userId="bd32c595-c6ac-42c0-bb89-944ad9c1ebd3" providerId="ADAL" clId="{6F681DAA-EFC8-43DC-A8E9-45123F122497}" dt="2017-10-17T06:53:56.651" v="1367"/>
          <ac:spMkLst>
            <pc:docMk/>
            <pc:sldMk cId="3329156379" sldId="270"/>
            <ac:spMk id="22" creationId="{067DBA0E-41DF-4FC9-8F4F-E84923D62FCD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56" creationId="{4AF16A47-D8D1-4251-8FA0-B13A42BC3C6E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57" creationId="{7A9E99CC-BFD6-46D9-9050-196D1A47B91A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58" creationId="{D1170E65-F9F7-4209-98EB-2622DA6448B9}"/>
          </ac:spMkLst>
        </pc:spChg>
        <pc:spChg chg="mod or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63" creationId="{CFB65CF6-F1BD-4AC5-9FAD-E0CAD554E559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65" creationId="{8B5A6A61-9128-416B-87CA-D7DB5E725458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67" creationId="{A8A348D2-CDAB-448E-BE60-095608CD12D5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68" creationId="{B795370B-FA37-4C77-86BC-736E9CCFD01E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69" creationId="{B2D6839A-964C-43B2-9CDD-D2680D9C2026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70" creationId="{EFB85DCD-4714-41AE-B5DE-462839627284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71" creationId="{4072F482-3CA6-4996-898D-4D931544B6DD}"/>
          </ac:spMkLst>
        </pc:spChg>
        <pc:spChg chg="mod">
          <ac:chgData name="Bob Larson" userId="bd32c595-c6ac-42c0-bb89-944ad9c1ebd3" providerId="ADAL" clId="{6F681DAA-EFC8-43DC-A8E9-45123F122497}" dt="2017-10-17T06:52:13.895" v="1311" actId="6549"/>
          <ac:spMkLst>
            <pc:docMk/>
            <pc:sldMk cId="3329156379" sldId="270"/>
            <ac:spMk id="1636373" creationId="{953475FE-2F23-4567-A2E7-23C4610D5B5F}"/>
          </ac:spMkLst>
        </pc:spChg>
        <pc:grpChg chg="add mod">
          <ac:chgData name="Bob Larson" userId="bd32c595-c6ac-42c0-bb89-944ad9c1ebd3" providerId="ADAL" clId="{6F681DAA-EFC8-43DC-A8E9-45123F122497}" dt="2017-10-17T05:30:44.307" v="107"/>
          <ac:grpSpMkLst>
            <pc:docMk/>
            <pc:sldMk cId="3329156379" sldId="270"/>
            <ac:grpSpMk id="2" creationId="{D1D1E84D-7BDA-4B02-92B0-E35A1BF367CF}"/>
          </ac:grpSpMkLst>
        </pc:grpChg>
        <pc:grpChg chg="mod topLvl">
          <ac:chgData name="Bob Larson" userId="bd32c595-c6ac-42c0-bb89-944ad9c1ebd3" providerId="ADAL" clId="{6F681DAA-EFC8-43DC-A8E9-45123F122497}" dt="2017-10-17T05:30:44.307" v="107"/>
          <ac:grpSpMkLst>
            <pc:docMk/>
            <pc:sldMk cId="3329156379" sldId="270"/>
            <ac:grpSpMk id="1636362" creationId="{DB2DD731-DBD2-4F1F-AC1E-515CC160FC39}"/>
          </ac:grpSpMkLst>
        </pc:grpChg>
        <pc:grpChg chg="del">
          <ac:chgData name="Bob Larson" userId="bd32c595-c6ac-42c0-bb89-944ad9c1ebd3" providerId="ADAL" clId="{6F681DAA-EFC8-43DC-A8E9-45123F122497}" dt="2017-10-17T05:29:39.675" v="102"/>
          <ac:grpSpMkLst>
            <pc:docMk/>
            <pc:sldMk cId="3329156379" sldId="270"/>
            <ac:grpSpMk id="1636372" creationId="{949D097C-F032-4110-91DD-C7896BFEED33}"/>
          </ac:grpSpMkLst>
        </pc:grpChg>
        <pc:picChg chg="add mod">
          <ac:chgData name="Bob Larson" userId="bd32c595-c6ac-42c0-bb89-944ad9c1ebd3" providerId="ADAL" clId="{6F681DAA-EFC8-43DC-A8E9-45123F122497}" dt="2017-10-17T05:30:44.307" v="107"/>
          <ac:picMkLst>
            <pc:docMk/>
            <pc:sldMk cId="3329156379" sldId="270"/>
            <ac:picMk id="18" creationId="{E81CAD56-36C4-4587-9DDE-BE434704F166}"/>
          </ac:picMkLst>
        </pc:picChg>
        <pc:picChg chg="add mod">
          <ac:chgData name="Bob Larson" userId="bd32c595-c6ac-42c0-bb89-944ad9c1ebd3" providerId="ADAL" clId="{6F681DAA-EFC8-43DC-A8E9-45123F122497}" dt="2017-10-17T05:30:44.307" v="107"/>
          <ac:picMkLst>
            <pc:docMk/>
            <pc:sldMk cId="3329156379" sldId="270"/>
            <ac:picMk id="19" creationId="{6DC849BB-6D1E-4EDD-95DE-C9A9B94B84E6}"/>
          </ac:picMkLst>
        </pc:picChg>
        <pc:picChg chg="add mod">
          <ac:chgData name="Bob Larson" userId="bd32c595-c6ac-42c0-bb89-944ad9c1ebd3" providerId="ADAL" clId="{6F681DAA-EFC8-43DC-A8E9-45123F122497}" dt="2017-10-17T05:30:44.307" v="107"/>
          <ac:picMkLst>
            <pc:docMk/>
            <pc:sldMk cId="3329156379" sldId="270"/>
            <ac:picMk id="20" creationId="{65EA942F-503A-4F11-BCD1-77EEC37A3292}"/>
          </ac:picMkLst>
        </pc:picChg>
        <pc:picChg chg="mod topLvl">
          <ac:chgData name="Bob Larson" userId="bd32c595-c6ac-42c0-bb89-944ad9c1ebd3" providerId="ADAL" clId="{6F681DAA-EFC8-43DC-A8E9-45123F122497}" dt="2017-10-17T05:30:44.307" v="107"/>
          <ac:picMkLst>
            <pc:docMk/>
            <pc:sldMk cId="3329156379" sldId="270"/>
            <ac:picMk id="1636355" creationId="{1E8E0837-F30F-4D5E-8398-C95E44C4486F}"/>
          </ac:picMkLst>
        </pc:picChg>
      </pc:sldChg>
      <pc:sldChg chg="del">
        <pc:chgData name="Bob Larson" userId="bd32c595-c6ac-42c0-bb89-944ad9c1ebd3" providerId="ADAL" clId="{6F681DAA-EFC8-43DC-A8E9-45123F122497}" dt="2017-10-17T03:22:19.975" v="4" actId="2696"/>
        <pc:sldMkLst>
          <pc:docMk/>
          <pc:sldMk cId="3738590995" sldId="271"/>
        </pc:sldMkLst>
      </pc:sldChg>
      <pc:sldChg chg="addSp modSp add ord modTransition">
        <pc:chgData name="Bob Larson" userId="bd32c595-c6ac-42c0-bb89-944ad9c1ebd3" providerId="ADAL" clId="{6F681DAA-EFC8-43DC-A8E9-45123F122497}" dt="2017-10-17T06:48:15.833" v="1289"/>
        <pc:sldMkLst>
          <pc:docMk/>
          <pc:sldMk cId="4000702933" sldId="271"/>
        </pc:sldMkLst>
        <pc:spChg chg="add mod">
          <ac:chgData name="Bob Larson" userId="bd32c595-c6ac-42c0-bb89-944ad9c1ebd3" providerId="ADAL" clId="{6F681DAA-EFC8-43DC-A8E9-45123F122497}" dt="2017-10-17T06:04:31.983" v="699" actId="20577"/>
          <ac:spMkLst>
            <pc:docMk/>
            <pc:sldMk cId="4000702933" sldId="271"/>
            <ac:spMk id="2" creationId="{4A06C5AA-BECA-4E67-86E5-C1910219E081}"/>
          </ac:spMkLst>
        </pc:spChg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4000702933" sldId="271"/>
            <ac:spMk id="3" creationId="{5A33FF88-57A0-4F3C-ACF3-D3A68205B814}"/>
          </ac:spMkLst>
        </pc:spChg>
        <pc:spChg chg="mod">
          <ac:chgData name="Bob Larson" userId="bd32c595-c6ac-42c0-bb89-944ad9c1ebd3" providerId="ADAL" clId="{6F681DAA-EFC8-43DC-A8E9-45123F122497}" dt="2017-10-17T06:00:58.266" v="586" actId="20577"/>
          <ac:spMkLst>
            <pc:docMk/>
            <pc:sldMk cId="4000702933" sldId="271"/>
            <ac:spMk id="1560580" creationId="{BBA1D390-6485-48E1-AAD9-21B25B25E5E4}"/>
          </ac:spMkLst>
        </pc:spChg>
        <pc:picChg chg="mod">
          <ac:chgData name="Bob Larson" userId="bd32c595-c6ac-42c0-bb89-944ad9c1ebd3" providerId="ADAL" clId="{6F681DAA-EFC8-43DC-A8E9-45123F122497}" dt="2017-10-17T05:59:55.890" v="560" actId="1076"/>
          <ac:picMkLst>
            <pc:docMk/>
            <pc:sldMk cId="4000702933" sldId="271"/>
            <ac:picMk id="1560581" creationId="{A092966E-6232-469B-806F-69A25FCF21AD}"/>
          </ac:picMkLst>
        </pc:picChg>
      </pc:sldChg>
      <pc:sldChg chg="del">
        <pc:chgData name="Bob Larson" userId="bd32c595-c6ac-42c0-bb89-944ad9c1ebd3" providerId="ADAL" clId="{6F681DAA-EFC8-43DC-A8E9-45123F122497}" dt="2017-10-17T03:22:19.985" v="5" actId="2696"/>
        <pc:sldMkLst>
          <pc:docMk/>
          <pc:sldMk cId="379159742" sldId="272"/>
        </pc:sldMkLst>
      </pc:sldChg>
      <pc:sldChg chg="addSp modSp add ord modTransition">
        <pc:chgData name="Bob Larson" userId="bd32c595-c6ac-42c0-bb89-944ad9c1ebd3" providerId="ADAL" clId="{6F681DAA-EFC8-43DC-A8E9-45123F122497}" dt="2017-10-17T06:48:15.833" v="1289"/>
        <pc:sldMkLst>
          <pc:docMk/>
          <pc:sldMk cId="2644526794" sldId="272"/>
        </pc:sldMkLst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2644526794" sldId="272"/>
            <ac:spMk id="2" creationId="{2ED99AFA-7041-4869-B7C8-FCBC1BEA2060}"/>
          </ac:spMkLst>
        </pc:spChg>
      </pc:sldChg>
      <pc:sldChg chg="del">
        <pc:chgData name="Bob Larson" userId="bd32c595-c6ac-42c0-bb89-944ad9c1ebd3" providerId="ADAL" clId="{6F681DAA-EFC8-43DC-A8E9-45123F122497}" dt="2017-10-17T03:22:19.994" v="6" actId="2696"/>
        <pc:sldMkLst>
          <pc:docMk/>
          <pc:sldMk cId="1155082267" sldId="273"/>
        </pc:sldMkLst>
      </pc:sldChg>
      <pc:sldChg chg="add del">
        <pc:chgData name="Bob Larson" userId="bd32c595-c6ac-42c0-bb89-944ad9c1ebd3" providerId="ADAL" clId="{6F681DAA-EFC8-43DC-A8E9-45123F122497}" dt="2017-10-17T06:44:44.300" v="1227" actId="2696"/>
        <pc:sldMkLst>
          <pc:docMk/>
          <pc:sldMk cId="2273571609" sldId="273"/>
        </pc:sldMkLst>
      </pc:sldChg>
      <pc:sldChg chg="add del">
        <pc:chgData name="Bob Larson" userId="bd32c595-c6ac-42c0-bb89-944ad9c1ebd3" providerId="ADAL" clId="{6F681DAA-EFC8-43DC-A8E9-45123F122497}" dt="2017-10-17T05:39:16.880" v="317" actId="2696"/>
        <pc:sldMkLst>
          <pc:docMk/>
          <pc:sldMk cId="149388025" sldId="274"/>
        </pc:sldMkLst>
      </pc:sldChg>
      <pc:sldChg chg="add del">
        <pc:chgData name="Bob Larson" userId="bd32c595-c6ac-42c0-bb89-944ad9c1ebd3" providerId="ADAL" clId="{6F681DAA-EFC8-43DC-A8E9-45123F122497}" dt="2017-10-17T06:44:44.315" v="1228" actId="2696"/>
        <pc:sldMkLst>
          <pc:docMk/>
          <pc:sldMk cId="3586072316" sldId="275"/>
        </pc:sldMkLst>
      </pc:sldChg>
      <pc:sldChg chg="add del">
        <pc:chgData name="Bob Larson" userId="bd32c595-c6ac-42c0-bb89-944ad9c1ebd3" providerId="ADAL" clId="{6F681DAA-EFC8-43DC-A8E9-45123F122497}" dt="2017-10-17T06:44:44.315" v="1229" actId="2696"/>
        <pc:sldMkLst>
          <pc:docMk/>
          <pc:sldMk cId="718517246" sldId="276"/>
        </pc:sldMkLst>
      </pc:sldChg>
      <pc:sldChg chg="addSp modSp add modTransition">
        <pc:chgData name="Bob Larson" userId="bd32c595-c6ac-42c0-bb89-944ad9c1ebd3" providerId="ADAL" clId="{6F681DAA-EFC8-43DC-A8E9-45123F122497}" dt="2017-10-17T06:48:15.833" v="1289"/>
        <pc:sldMkLst>
          <pc:docMk/>
          <pc:sldMk cId="669476744" sldId="277"/>
        </pc:sldMkLst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669476744" sldId="277"/>
            <ac:spMk id="2" creationId="{1E8B889A-8CED-45AF-AC51-FD3BBD17F3C5}"/>
          </ac:spMkLst>
        </pc:spChg>
        <pc:spChg chg="mod">
          <ac:chgData name="Bob Larson" userId="bd32c595-c6ac-42c0-bb89-944ad9c1ebd3" providerId="ADAL" clId="{6F681DAA-EFC8-43DC-A8E9-45123F122497}" dt="2017-10-17T06:30:13.303" v="908" actId="20577"/>
          <ac:spMkLst>
            <pc:docMk/>
            <pc:sldMk cId="669476744" sldId="277"/>
            <ac:spMk id="1631236" creationId="{E3DF0B23-72C3-4022-8BBA-389B153698FB}"/>
          </ac:spMkLst>
        </pc:spChg>
        <pc:picChg chg="mod">
          <ac:chgData name="Bob Larson" userId="bd32c595-c6ac-42c0-bb89-944ad9c1ebd3" providerId="ADAL" clId="{6F681DAA-EFC8-43DC-A8E9-45123F122497}" dt="2017-10-17T06:29:42.923" v="887" actId="1076"/>
          <ac:picMkLst>
            <pc:docMk/>
            <pc:sldMk cId="669476744" sldId="277"/>
            <ac:picMk id="1631237" creationId="{B6BDA6AA-6141-426E-8259-5C2FA695879D}"/>
          </ac:picMkLst>
        </pc:picChg>
      </pc:sldChg>
      <pc:sldChg chg="addSp delSp modSp add modTransition">
        <pc:chgData name="Bob Larson" userId="bd32c595-c6ac-42c0-bb89-944ad9c1ebd3" providerId="ADAL" clId="{6F681DAA-EFC8-43DC-A8E9-45123F122497}" dt="2017-10-17T06:48:15.833" v="1289"/>
        <pc:sldMkLst>
          <pc:docMk/>
          <pc:sldMk cId="2758059648" sldId="278"/>
        </pc:sldMkLst>
        <pc:spChg chg="add mod">
          <ac:chgData name="Bob Larson" userId="bd32c595-c6ac-42c0-bb89-944ad9c1ebd3" providerId="ADAL" clId="{6F681DAA-EFC8-43DC-A8E9-45123F122497}" dt="2017-10-17T06:28:58.574" v="877" actId="20577"/>
          <ac:spMkLst>
            <pc:docMk/>
            <pc:sldMk cId="2758059648" sldId="278"/>
            <ac:spMk id="2" creationId="{C0DB027D-5C2B-4E45-B457-D41CFD2B76D8}"/>
          </ac:spMkLst>
        </pc:spChg>
        <pc:spChg chg="add del">
          <ac:chgData name="Bob Larson" userId="bd32c595-c6ac-42c0-bb89-944ad9c1ebd3" providerId="ADAL" clId="{6F681DAA-EFC8-43DC-A8E9-45123F122497}" dt="2017-10-17T06:25:36.628" v="789" actId="478"/>
          <ac:spMkLst>
            <pc:docMk/>
            <pc:sldMk cId="2758059648" sldId="278"/>
            <ac:spMk id="3" creationId="{F4D5DFB0-B879-4BB5-BD57-9D7FDCE653F1}"/>
          </ac:spMkLst>
        </pc:spChg>
        <pc:spChg chg="add del">
          <ac:chgData name="Bob Larson" userId="bd32c595-c6ac-42c0-bb89-944ad9c1ebd3" providerId="ADAL" clId="{6F681DAA-EFC8-43DC-A8E9-45123F122497}" dt="2017-10-17T06:25:28.647" v="785" actId="478"/>
          <ac:spMkLst>
            <pc:docMk/>
            <pc:sldMk cId="2758059648" sldId="278"/>
            <ac:spMk id="4" creationId="{AA3D8E88-F683-4B4E-A79A-B03FBEAEF51F}"/>
          </ac:spMkLst>
        </pc:spChg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2758059648" sldId="278"/>
            <ac:spMk id="5" creationId="{2D4225A4-8685-4A4D-BEA5-2724636FD75C}"/>
          </ac:spMkLst>
        </pc:spChg>
        <pc:spChg chg="mod">
          <ac:chgData name="Bob Larson" userId="bd32c595-c6ac-42c0-bb89-944ad9c1ebd3" providerId="ADAL" clId="{6F681DAA-EFC8-43DC-A8E9-45123F122497}" dt="2017-10-17T05:50:07.829" v="434" actId="20577"/>
          <ac:spMkLst>
            <pc:docMk/>
            <pc:sldMk cId="2758059648" sldId="278"/>
            <ac:spMk id="1633284" creationId="{56536860-02EF-4C2E-B85F-361258EA242F}"/>
          </ac:spMkLst>
        </pc:spChg>
        <pc:picChg chg="add mod">
          <ac:chgData name="Bob Larson" userId="bd32c595-c6ac-42c0-bb89-944ad9c1ebd3" providerId="ADAL" clId="{6F681DAA-EFC8-43DC-A8E9-45123F122497}" dt="2017-10-17T06:27:37.566" v="814" actId="1076"/>
          <ac:picMkLst>
            <pc:docMk/>
            <pc:sldMk cId="2758059648" sldId="278"/>
            <ac:picMk id="1026" creationId="{9A0BE042-9288-4218-861F-70D17D648182}"/>
          </ac:picMkLst>
        </pc:picChg>
        <pc:picChg chg="add mod">
          <ac:chgData name="Bob Larson" userId="bd32c595-c6ac-42c0-bb89-944ad9c1ebd3" providerId="ADAL" clId="{6F681DAA-EFC8-43DC-A8E9-45123F122497}" dt="2017-10-17T06:27:55.225" v="825" actId="1076"/>
          <ac:picMkLst>
            <pc:docMk/>
            <pc:sldMk cId="2758059648" sldId="278"/>
            <ac:picMk id="1028" creationId="{41A02E33-8FD1-4F38-82E0-8F8D4C24DD4F}"/>
          </ac:picMkLst>
        </pc:picChg>
        <pc:picChg chg="add mod modCrop">
          <ac:chgData name="Bob Larson" userId="bd32c595-c6ac-42c0-bb89-944ad9c1ebd3" providerId="ADAL" clId="{6F681DAA-EFC8-43DC-A8E9-45123F122497}" dt="2017-10-17T06:27:49.732" v="820" actId="1076"/>
          <ac:picMkLst>
            <pc:docMk/>
            <pc:sldMk cId="2758059648" sldId="278"/>
            <ac:picMk id="1030" creationId="{88A4750B-D02C-48ED-8185-132C11F88505}"/>
          </ac:picMkLst>
        </pc:picChg>
        <pc:picChg chg="add mod">
          <ac:chgData name="Bob Larson" userId="bd32c595-c6ac-42c0-bb89-944ad9c1ebd3" providerId="ADAL" clId="{6F681DAA-EFC8-43DC-A8E9-45123F122497}" dt="2017-10-17T06:26:09.722" v="801" actId="1076"/>
          <ac:picMkLst>
            <pc:docMk/>
            <pc:sldMk cId="2758059648" sldId="278"/>
            <ac:picMk id="1036" creationId="{D503D08C-8C97-4126-82F5-962E8BE43469}"/>
          </ac:picMkLst>
        </pc:picChg>
        <pc:picChg chg="add mod">
          <ac:chgData name="Bob Larson" userId="bd32c595-c6ac-42c0-bb89-944ad9c1ebd3" providerId="ADAL" clId="{6F681DAA-EFC8-43DC-A8E9-45123F122497}" dt="2017-10-17T06:26:33.652" v="808" actId="1076"/>
          <ac:picMkLst>
            <pc:docMk/>
            <pc:sldMk cId="2758059648" sldId="278"/>
            <ac:picMk id="1038" creationId="{37FA8979-3C27-41AA-9FD9-C7D8B0CE39B6}"/>
          </ac:picMkLst>
        </pc:picChg>
        <pc:picChg chg="add del mod">
          <ac:chgData name="Bob Larson" userId="bd32c595-c6ac-42c0-bb89-944ad9c1ebd3" providerId="ADAL" clId="{6F681DAA-EFC8-43DC-A8E9-45123F122497}" dt="2017-10-17T06:27:57.234" v="826" actId="1076"/>
          <ac:picMkLst>
            <pc:docMk/>
            <pc:sldMk cId="2758059648" sldId="278"/>
            <ac:picMk id="1633285" creationId="{9CEF1FE7-21AE-4EB0-A69A-41CA89C1BD96}"/>
          </ac:picMkLst>
        </pc:picChg>
      </pc:sldChg>
      <pc:sldChg chg="addSp delSp modSp add modTransition">
        <pc:chgData name="Bob Larson" userId="bd32c595-c6ac-42c0-bb89-944ad9c1ebd3" providerId="ADAL" clId="{6F681DAA-EFC8-43DC-A8E9-45123F122497}" dt="2017-10-17T06:47:38.077" v="1285"/>
        <pc:sldMkLst>
          <pc:docMk/>
          <pc:sldMk cId="2952156679" sldId="279"/>
        </pc:sldMkLst>
        <pc:spChg chg="mod">
          <ac:chgData name="Bob Larson" userId="bd32c595-c6ac-42c0-bb89-944ad9c1ebd3" providerId="ADAL" clId="{6F681DAA-EFC8-43DC-A8E9-45123F122497}" dt="2017-10-17T05:58:07.352" v="554" actId="404"/>
          <ac:spMkLst>
            <pc:docMk/>
            <pc:sldMk cId="2952156679" sldId="279"/>
            <ac:spMk id="2" creationId="{1B62B0A6-CF80-40E5-95C8-3BE03105E497}"/>
          </ac:spMkLst>
        </pc:spChg>
        <pc:grpChg chg="add mod">
          <ac:chgData name="Bob Larson" userId="bd32c595-c6ac-42c0-bb89-944ad9c1ebd3" providerId="ADAL" clId="{6F681DAA-EFC8-43DC-A8E9-45123F122497}" dt="2017-10-17T05:56:20.556" v="466"/>
          <ac:grpSpMkLst>
            <pc:docMk/>
            <pc:sldMk cId="2952156679" sldId="279"/>
            <ac:grpSpMk id="4" creationId="{08E7D3AF-49D9-4444-8539-DDB59EA6E998}"/>
          </ac:grpSpMkLst>
        </pc:grpChg>
        <pc:picChg chg="add del mod">
          <ac:chgData name="Bob Larson" userId="bd32c595-c6ac-42c0-bb89-944ad9c1ebd3" providerId="ADAL" clId="{6F681DAA-EFC8-43DC-A8E9-45123F122497}" dt="2017-10-17T05:55:34.416" v="451" actId="478"/>
          <ac:picMkLst>
            <pc:docMk/>
            <pc:sldMk cId="2952156679" sldId="279"/>
            <ac:picMk id="5" creationId="{9EB39D25-6285-4D6A-9646-9BDAB620B19E}"/>
          </ac:picMkLst>
        </pc:picChg>
        <pc:picChg chg="add del mod">
          <ac:chgData name="Bob Larson" userId="bd32c595-c6ac-42c0-bb89-944ad9c1ebd3" providerId="ADAL" clId="{6F681DAA-EFC8-43DC-A8E9-45123F122497}" dt="2017-10-17T05:55:32.776" v="449" actId="478"/>
          <ac:picMkLst>
            <pc:docMk/>
            <pc:sldMk cId="2952156679" sldId="279"/>
            <ac:picMk id="6" creationId="{DEEA70F4-3AB3-4087-BDE1-929D729E2C4A}"/>
          </ac:picMkLst>
        </pc:picChg>
        <pc:picChg chg="add mod">
          <ac:chgData name="Bob Larson" userId="bd32c595-c6ac-42c0-bb89-944ad9c1ebd3" providerId="ADAL" clId="{6F681DAA-EFC8-43DC-A8E9-45123F122497}" dt="2017-10-17T05:56:20.556" v="466"/>
          <ac:picMkLst>
            <pc:docMk/>
            <pc:sldMk cId="2952156679" sldId="279"/>
            <ac:picMk id="7" creationId="{C4318D11-8C15-4D9F-8FA8-842F7297C2ED}"/>
          </ac:picMkLst>
        </pc:picChg>
        <pc:picChg chg="add mod">
          <ac:chgData name="Bob Larson" userId="bd32c595-c6ac-42c0-bb89-944ad9c1ebd3" providerId="ADAL" clId="{6F681DAA-EFC8-43DC-A8E9-45123F122497}" dt="2017-10-17T05:56:20.556" v="466"/>
          <ac:picMkLst>
            <pc:docMk/>
            <pc:sldMk cId="2952156679" sldId="279"/>
            <ac:picMk id="8" creationId="{18BFB07F-0AEC-41B2-A588-4A208A002761}"/>
          </ac:picMkLst>
        </pc:picChg>
        <pc:picChg chg="add mod modCrop">
          <ac:chgData name="Bob Larson" userId="bd32c595-c6ac-42c0-bb89-944ad9c1ebd3" providerId="ADAL" clId="{6F681DAA-EFC8-43DC-A8E9-45123F122497}" dt="2017-10-17T05:56:20.556" v="466"/>
          <ac:picMkLst>
            <pc:docMk/>
            <pc:sldMk cId="2952156679" sldId="279"/>
            <ac:picMk id="13314" creationId="{8D8E0873-75FE-4601-A3C4-D29DD6BCEE1B}"/>
          </ac:picMkLst>
        </pc:picChg>
        <pc:cxnChg chg="add mod">
          <ac:chgData name="Bob Larson" userId="bd32c595-c6ac-42c0-bb89-944ad9c1ebd3" providerId="ADAL" clId="{6F681DAA-EFC8-43DC-A8E9-45123F122497}" dt="2017-10-17T05:56:40.200" v="475" actId="1582"/>
          <ac:cxnSpMkLst>
            <pc:docMk/>
            <pc:sldMk cId="2952156679" sldId="279"/>
            <ac:cxnSpMk id="10" creationId="{81324419-56B1-4D08-90B3-DB7D58532467}"/>
          </ac:cxnSpMkLst>
        </pc:cxnChg>
        <pc:cxnChg chg="add mod">
          <ac:chgData name="Bob Larson" userId="bd32c595-c6ac-42c0-bb89-944ad9c1ebd3" providerId="ADAL" clId="{6F681DAA-EFC8-43DC-A8E9-45123F122497}" dt="2017-10-17T05:56:46.727" v="476"/>
          <ac:cxnSpMkLst>
            <pc:docMk/>
            <pc:sldMk cId="2952156679" sldId="279"/>
            <ac:cxnSpMk id="12" creationId="{82FAF94B-CDEE-47CF-8BB5-3FA552C56BBF}"/>
          </ac:cxnSpMkLst>
        </pc:cxnChg>
      </pc:sldChg>
      <pc:sldChg chg="addSp modSp add modTransition">
        <pc:chgData name="Bob Larson" userId="bd32c595-c6ac-42c0-bb89-944ad9c1ebd3" providerId="ADAL" clId="{6F681DAA-EFC8-43DC-A8E9-45123F122497}" dt="2017-10-17T06:47:38.077" v="1285"/>
        <pc:sldMkLst>
          <pc:docMk/>
          <pc:sldMk cId="3503275798" sldId="280"/>
        </pc:sldMkLst>
        <pc:spChg chg="mod">
          <ac:chgData name="Bob Larson" userId="bd32c595-c6ac-42c0-bb89-944ad9c1ebd3" providerId="ADAL" clId="{6F681DAA-EFC8-43DC-A8E9-45123F122497}" dt="2017-10-17T06:32:25.235" v="947" actId="20577"/>
          <ac:spMkLst>
            <pc:docMk/>
            <pc:sldMk cId="3503275798" sldId="280"/>
            <ac:spMk id="2" creationId="{E488E9E7-7C61-4998-8488-3457E58092A8}"/>
          </ac:spMkLst>
        </pc:spChg>
        <pc:picChg chg="add mod">
          <ac:chgData name="Bob Larson" userId="bd32c595-c6ac-42c0-bb89-944ad9c1ebd3" providerId="ADAL" clId="{6F681DAA-EFC8-43DC-A8E9-45123F122497}" dt="2017-10-17T06:36:15.098" v="952" actId="14100"/>
          <ac:picMkLst>
            <pc:docMk/>
            <pc:sldMk cId="3503275798" sldId="280"/>
            <ac:picMk id="14338" creationId="{0E65C72E-D2DF-4F9A-B14C-6248046EF1AD}"/>
          </ac:picMkLst>
        </pc:picChg>
      </pc:sldChg>
      <pc:sldChg chg="addSp delSp modSp add modTransition">
        <pc:chgData name="Bob Larson" userId="bd32c595-c6ac-42c0-bb89-944ad9c1ebd3" providerId="ADAL" clId="{6F681DAA-EFC8-43DC-A8E9-45123F122497}" dt="2017-10-17T06:48:15.833" v="1289"/>
        <pc:sldMkLst>
          <pc:docMk/>
          <pc:sldMk cId="1296461478" sldId="281"/>
        </pc:sldMkLst>
        <pc:spChg chg="del">
          <ac:chgData name="Bob Larson" userId="bd32c595-c6ac-42c0-bb89-944ad9c1ebd3" providerId="ADAL" clId="{6F681DAA-EFC8-43DC-A8E9-45123F122497}" dt="2017-10-17T06:37:59.847" v="988" actId="478"/>
          <ac:spMkLst>
            <pc:docMk/>
            <pc:sldMk cId="1296461478" sldId="281"/>
            <ac:spMk id="3" creationId="{F78B7DEE-0025-4D72-894B-DA26DB671756}"/>
          </ac:spMkLst>
        </pc:spChg>
        <pc:spChg chg="add mod">
          <ac:chgData name="Bob Larson" userId="bd32c595-c6ac-42c0-bb89-944ad9c1ebd3" providerId="ADAL" clId="{6F681DAA-EFC8-43DC-A8E9-45123F122497}" dt="2017-10-17T06:43:35.366" v="1215" actId="1076"/>
          <ac:spMkLst>
            <pc:docMk/>
            <pc:sldMk cId="1296461478" sldId="281"/>
            <ac:spMk id="5" creationId="{D370935A-8D29-4E6D-B49A-A08FEF921E0C}"/>
          </ac:spMkLst>
        </pc:spChg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1296461478" sldId="281"/>
            <ac:spMk id="6" creationId="{DEF8AAF1-CC0D-46BD-95A9-2341CCCFA863}"/>
          </ac:spMkLst>
        </pc:spChg>
        <pc:spChg chg="mod">
          <ac:chgData name="Bob Larson" userId="bd32c595-c6ac-42c0-bb89-944ad9c1ebd3" providerId="ADAL" clId="{6F681DAA-EFC8-43DC-A8E9-45123F122497}" dt="2017-10-17T06:37:53.975" v="987" actId="20577"/>
          <ac:spMkLst>
            <pc:docMk/>
            <pc:sldMk cId="1296461478" sldId="281"/>
            <ac:spMk id="1635330" creationId="{BB34A9AB-7E95-43D7-9219-FF197522ADD4}"/>
          </ac:spMkLst>
        </pc:spChg>
        <pc:spChg chg="mod topLvl">
          <ac:chgData name="Bob Larson" userId="bd32c595-c6ac-42c0-bb89-944ad9c1ebd3" providerId="ADAL" clId="{6F681DAA-EFC8-43DC-A8E9-45123F122497}" dt="2017-10-17T06:39:39.739" v="1027"/>
          <ac:spMkLst>
            <pc:docMk/>
            <pc:sldMk cId="1296461478" sldId="281"/>
            <ac:spMk id="1635332" creationId="{3A67D036-D3C9-47D5-8991-9B6F24AF2F35}"/>
          </ac:spMkLst>
        </pc:spChg>
        <pc:spChg chg="mod topLvl">
          <ac:chgData name="Bob Larson" userId="bd32c595-c6ac-42c0-bb89-944ad9c1ebd3" providerId="ADAL" clId="{6F681DAA-EFC8-43DC-A8E9-45123F122497}" dt="2017-10-17T06:39:55.575" v="1032" actId="1582"/>
          <ac:spMkLst>
            <pc:docMk/>
            <pc:sldMk cId="1296461478" sldId="281"/>
            <ac:spMk id="1635335" creationId="{BF1DA8A6-1136-447F-ADEE-0146298AB26D}"/>
          </ac:spMkLst>
        </pc:spChg>
        <pc:spChg chg="mod topLvl">
          <ac:chgData name="Bob Larson" userId="bd32c595-c6ac-42c0-bb89-944ad9c1ebd3" providerId="ADAL" clId="{6F681DAA-EFC8-43DC-A8E9-45123F122497}" dt="2017-10-17T06:39:55.575" v="1032" actId="1582"/>
          <ac:spMkLst>
            <pc:docMk/>
            <pc:sldMk cId="1296461478" sldId="281"/>
            <ac:spMk id="1635336" creationId="{2700481C-77EC-4613-A011-B39090A8EB3C}"/>
          </ac:spMkLst>
        </pc:spChg>
        <pc:grpChg chg="del">
          <ac:chgData name="Bob Larson" userId="bd32c595-c6ac-42c0-bb89-944ad9c1ebd3" providerId="ADAL" clId="{6F681DAA-EFC8-43DC-A8E9-45123F122497}" dt="2017-10-17T06:38:17.308" v="992"/>
          <ac:grpSpMkLst>
            <pc:docMk/>
            <pc:sldMk cId="1296461478" sldId="281"/>
            <ac:grpSpMk id="2" creationId="{6E376112-3B1F-4041-BAD0-CA6E570FB997}"/>
          </ac:grpSpMkLst>
        </pc:grpChg>
        <pc:grpChg chg="add mod">
          <ac:chgData name="Bob Larson" userId="bd32c595-c6ac-42c0-bb89-944ad9c1ebd3" providerId="ADAL" clId="{6F681DAA-EFC8-43DC-A8E9-45123F122497}" dt="2017-10-17T06:43:49.623" v="1219" actId="1076"/>
          <ac:grpSpMkLst>
            <pc:docMk/>
            <pc:sldMk cId="1296461478" sldId="281"/>
            <ac:grpSpMk id="4" creationId="{97F6F180-F5A1-4C8C-83A1-777A943E87B1}"/>
          </ac:grpSpMkLst>
        </pc:grpChg>
        <pc:picChg chg="mod topLvl">
          <ac:chgData name="Bob Larson" userId="bd32c595-c6ac-42c0-bb89-944ad9c1ebd3" providerId="ADAL" clId="{6F681DAA-EFC8-43DC-A8E9-45123F122497}" dt="2017-10-17T06:39:29.220" v="1025"/>
          <ac:picMkLst>
            <pc:docMk/>
            <pc:sldMk cId="1296461478" sldId="281"/>
            <ac:picMk id="8" creationId="{927A2779-D270-4ED9-8F26-4CF85F2A2AF3}"/>
          </ac:picMkLst>
        </pc:picChg>
        <pc:picChg chg="mod topLvl">
          <ac:chgData name="Bob Larson" userId="bd32c595-c6ac-42c0-bb89-944ad9c1ebd3" providerId="ADAL" clId="{6F681DAA-EFC8-43DC-A8E9-45123F122497}" dt="2017-10-17T06:39:29.220" v="1025"/>
          <ac:picMkLst>
            <pc:docMk/>
            <pc:sldMk cId="1296461478" sldId="281"/>
            <ac:picMk id="9" creationId="{2FB00527-B6DC-41EF-AABB-4C450C515A70}"/>
          </ac:picMkLst>
        </pc:picChg>
        <pc:picChg chg="mod topLvl">
          <ac:chgData name="Bob Larson" userId="bd32c595-c6ac-42c0-bb89-944ad9c1ebd3" providerId="ADAL" clId="{6F681DAA-EFC8-43DC-A8E9-45123F122497}" dt="2017-10-17T06:39:29.220" v="1025"/>
          <ac:picMkLst>
            <pc:docMk/>
            <pc:sldMk cId="1296461478" sldId="281"/>
            <ac:picMk id="1635331" creationId="{15F67ECC-9058-4434-A528-5D34F081E85A}"/>
          </ac:picMkLst>
        </pc:picChg>
      </pc:sldChg>
      <pc:sldMasterChg chg="modSp">
        <pc:chgData name="Bob Larson" userId="bd32c595-c6ac-42c0-bb89-944ad9c1ebd3" providerId="ADAL" clId="{6F681DAA-EFC8-43DC-A8E9-45123F122497}" dt="2017-10-17T06:54:00.034" v="1370"/>
        <pc:sldMasterMkLst>
          <pc:docMk/>
          <pc:sldMasterMk cId="0" sldId="2147483649"/>
        </pc:sldMasterMkLst>
        <pc:spChg chg="mod">
          <ac:chgData name="Bob Larson" userId="bd32c595-c6ac-42c0-bb89-944ad9c1ebd3" providerId="ADAL" clId="{6F681DAA-EFC8-43DC-A8E9-45123F122497}" dt="2017-10-17T06:54:00.034" v="1370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6CB368A3-13E2-4D92-A758-D31F1BD61455}"/>
    <pc:docChg chg="undo custSel addSld delSld modSld modMainMaster">
      <pc:chgData name="Bob Larson" userId="bd32c595-c6ac-42c0-bb89-944ad9c1ebd3" providerId="ADAL" clId="{6CB368A3-13E2-4D92-A758-D31F1BD61455}" dt="2017-10-19T00:57:04.577" v="860"/>
      <pc:docMkLst>
        <pc:docMk/>
      </pc:docMkLst>
      <pc:sldChg chg="modSp">
        <pc:chgData name="Bob Larson" userId="bd32c595-c6ac-42c0-bb89-944ad9c1ebd3" providerId="ADAL" clId="{6CB368A3-13E2-4D92-A758-D31F1BD61455}" dt="2017-10-19T00:01:27" v="0"/>
        <pc:sldMkLst>
          <pc:docMk/>
          <pc:sldMk cId="0" sldId="256"/>
        </pc:sldMkLst>
        <pc:spChg chg="mod">
          <ac:chgData name="Bob Larson" userId="bd32c595-c6ac-42c0-bb89-944ad9c1ebd3" providerId="ADAL" clId="{6CB368A3-13E2-4D92-A758-D31F1BD61455}" dt="2017-10-19T00:01:27" v="0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Bob Larson" userId="bd32c595-c6ac-42c0-bb89-944ad9c1ebd3" providerId="ADAL" clId="{6CB368A3-13E2-4D92-A758-D31F1BD61455}" dt="2017-10-19T00:57:03.036" v="857" actId="404"/>
        <pc:sldMkLst>
          <pc:docMk/>
          <pc:sldMk cId="2783835344" sldId="266"/>
        </pc:sldMkLst>
        <pc:spChg chg="mod">
          <ac:chgData name="Bob Larson" userId="bd32c595-c6ac-42c0-bb89-944ad9c1ebd3" providerId="ADAL" clId="{6CB368A3-13E2-4D92-A758-D31F1BD61455}" dt="2017-10-19T00:57:03.036" v="857" actId="404"/>
          <ac:spMkLst>
            <pc:docMk/>
            <pc:sldMk cId="2783835344" sldId="266"/>
            <ac:spMk id="264195" creationId="{00000000-0000-0000-0000-000000000000}"/>
          </ac:spMkLst>
        </pc:spChg>
      </pc:sldChg>
      <pc:sldChg chg="modSp add">
        <pc:chgData name="Bob Larson" userId="bd32c595-c6ac-42c0-bb89-944ad9c1ebd3" providerId="ADAL" clId="{6CB368A3-13E2-4D92-A758-D31F1BD61455}" dt="2017-10-19T00:03:52.326" v="28" actId="20577"/>
        <pc:sldMkLst>
          <pc:docMk/>
          <pc:sldMk cId="64797368" sldId="267"/>
        </pc:sldMkLst>
        <pc:spChg chg="mod">
          <ac:chgData name="Bob Larson" userId="bd32c595-c6ac-42c0-bb89-944ad9c1ebd3" providerId="ADAL" clId="{6CB368A3-13E2-4D92-A758-D31F1BD61455}" dt="2017-10-19T00:03:52.326" v="28" actId="20577"/>
          <ac:spMkLst>
            <pc:docMk/>
            <pc:sldMk cId="64797368" sldId="267"/>
            <ac:spMk id="2" creationId="{00000000-0000-0000-0000-000000000000}"/>
          </ac:spMkLst>
        </pc:spChg>
      </pc:sldChg>
      <pc:sldChg chg="del">
        <pc:chgData name="Bob Larson" userId="bd32c595-c6ac-42c0-bb89-944ad9c1ebd3" providerId="ADAL" clId="{6CB368A3-13E2-4D92-A758-D31F1BD61455}" dt="2017-10-19T00:01:43.052" v="4" actId="2696"/>
        <pc:sldMkLst>
          <pc:docMk/>
          <pc:sldMk cId="3599217388" sldId="267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1409235788" sldId="268"/>
        </pc:sldMkLst>
      </pc:sldChg>
      <pc:sldChg chg="del">
        <pc:chgData name="Bob Larson" userId="bd32c595-c6ac-42c0-bb89-944ad9c1ebd3" providerId="ADAL" clId="{6CB368A3-13E2-4D92-A758-D31F1BD61455}" dt="2017-10-19T00:01:43.068" v="5" actId="2696"/>
        <pc:sldMkLst>
          <pc:docMk/>
          <pc:sldMk cId="2979838912" sldId="268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2287537221" sldId="269"/>
        </pc:sldMkLst>
      </pc:sldChg>
      <pc:sldChg chg="del">
        <pc:chgData name="Bob Larson" userId="bd32c595-c6ac-42c0-bb89-944ad9c1ebd3" providerId="ADAL" clId="{6CB368A3-13E2-4D92-A758-D31F1BD61455}" dt="2017-10-19T00:01:43.083" v="6" actId="2696"/>
        <pc:sldMkLst>
          <pc:docMk/>
          <pc:sldMk cId="2357656101" sldId="269"/>
        </pc:sldMkLst>
      </pc:sldChg>
      <pc:sldChg chg="del">
        <pc:chgData name="Bob Larson" userId="bd32c595-c6ac-42c0-bb89-944ad9c1ebd3" providerId="ADAL" clId="{6CB368A3-13E2-4D92-A758-D31F1BD61455}" dt="2017-10-19T00:01:43.099" v="7" actId="2696"/>
        <pc:sldMkLst>
          <pc:docMk/>
          <pc:sldMk cId="3329156379" sldId="270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3960594115" sldId="270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2077087842" sldId="271"/>
        </pc:sldMkLst>
      </pc:sldChg>
      <pc:sldChg chg="del">
        <pc:chgData name="Bob Larson" userId="bd32c595-c6ac-42c0-bb89-944ad9c1ebd3" providerId="ADAL" clId="{6CB368A3-13E2-4D92-A758-D31F1BD61455}" dt="2017-10-19T00:01:43.114" v="8" actId="2696"/>
        <pc:sldMkLst>
          <pc:docMk/>
          <pc:sldMk cId="4000702933" sldId="271"/>
        </pc:sldMkLst>
      </pc:sldChg>
      <pc:sldChg chg="del">
        <pc:chgData name="Bob Larson" userId="bd32c595-c6ac-42c0-bb89-944ad9c1ebd3" providerId="ADAL" clId="{6CB368A3-13E2-4D92-A758-D31F1BD61455}" dt="2017-10-19T00:01:43.114" v="9" actId="2696"/>
        <pc:sldMkLst>
          <pc:docMk/>
          <pc:sldMk cId="2644526794" sldId="272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2853486379" sldId="272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1184812709" sldId="273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2787820067" sldId="274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2886901651" sldId="275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619955474" sldId="276"/>
        </pc:sldMkLst>
      </pc:sldChg>
      <pc:sldChg chg="del">
        <pc:chgData name="Bob Larson" userId="bd32c595-c6ac-42c0-bb89-944ad9c1ebd3" providerId="ADAL" clId="{6CB368A3-13E2-4D92-A758-D31F1BD61455}" dt="2017-10-19T00:01:43.146" v="11" actId="2696"/>
        <pc:sldMkLst>
          <pc:docMk/>
          <pc:sldMk cId="669476744" sldId="277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3502879079" sldId="277"/>
        </pc:sldMkLst>
      </pc:sldChg>
      <pc:sldChg chg="del">
        <pc:chgData name="Bob Larson" userId="bd32c595-c6ac-42c0-bb89-944ad9c1ebd3" providerId="ADAL" clId="{6CB368A3-13E2-4D92-A758-D31F1BD61455}" dt="2017-10-19T00:01:43.161" v="13" actId="2696"/>
        <pc:sldMkLst>
          <pc:docMk/>
          <pc:sldMk cId="2758059648" sldId="278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3395974675" sldId="278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2402066392" sldId="279"/>
        </pc:sldMkLst>
      </pc:sldChg>
      <pc:sldChg chg="del">
        <pc:chgData name="Bob Larson" userId="bd32c595-c6ac-42c0-bb89-944ad9c1ebd3" providerId="ADAL" clId="{6CB368A3-13E2-4D92-A758-D31F1BD61455}" dt="2017-10-19T00:01:43.130" v="10" actId="2696"/>
        <pc:sldMkLst>
          <pc:docMk/>
          <pc:sldMk cId="2952156679" sldId="279"/>
        </pc:sldMkLst>
      </pc:sldChg>
      <pc:sldChg chg="addSp delSp modSp add">
        <pc:chgData name="Bob Larson" userId="bd32c595-c6ac-42c0-bb89-944ad9c1ebd3" providerId="ADAL" clId="{6CB368A3-13E2-4D92-A758-D31F1BD61455}" dt="2017-10-19T00:48:48.049" v="827" actId="20577"/>
        <pc:sldMkLst>
          <pc:docMk/>
          <pc:sldMk cId="891969006" sldId="280"/>
        </pc:sldMkLst>
        <pc:spChg chg="del mod topLvl">
          <ac:chgData name="Bob Larson" userId="bd32c595-c6ac-42c0-bb89-944ad9c1ebd3" providerId="ADAL" clId="{6CB368A3-13E2-4D92-A758-D31F1BD61455}" dt="2017-10-19T00:06:03.953" v="40" actId="478"/>
          <ac:spMkLst>
            <pc:docMk/>
            <pc:sldMk cId="891969006" sldId="280"/>
            <ac:spMk id="2" creationId="{00000000-0000-0000-0000-000000000000}"/>
          </ac:spMkLst>
        </pc:spChg>
        <pc:spChg chg="mod">
          <ac:chgData name="Bob Larson" userId="bd32c595-c6ac-42c0-bb89-944ad9c1ebd3" providerId="ADAL" clId="{6CB368A3-13E2-4D92-A758-D31F1BD61455}" dt="2017-10-19T00:48:48.049" v="827" actId="20577"/>
          <ac:spMkLst>
            <pc:docMk/>
            <pc:sldMk cId="891969006" sldId="280"/>
            <ac:spMk id="5" creationId="{00000000-0000-0000-0000-000000000000}"/>
          </ac:spMkLst>
        </pc:spChg>
        <pc:spChg chg="mod">
          <ac:chgData name="Bob Larson" userId="bd32c595-c6ac-42c0-bb89-944ad9c1ebd3" providerId="ADAL" clId="{6CB368A3-13E2-4D92-A758-D31F1BD61455}" dt="2017-10-19T00:43:26.554" v="812" actId="20577"/>
          <ac:spMkLst>
            <pc:docMk/>
            <pc:sldMk cId="891969006" sldId="280"/>
            <ac:spMk id="7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6:15.556" v="44" actId="478"/>
          <ac:spMkLst>
            <pc:docMk/>
            <pc:sldMk cId="891969006" sldId="280"/>
            <ac:spMk id="8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8:38.025" v="80" actId="478"/>
          <ac:spMkLst>
            <pc:docMk/>
            <pc:sldMk cId="891969006" sldId="280"/>
            <ac:spMk id="9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7:26.152" v="67" actId="478"/>
          <ac:spMkLst>
            <pc:docMk/>
            <pc:sldMk cId="891969006" sldId="280"/>
            <ac:spMk id="29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7:28.978" v="68" actId="478"/>
          <ac:spMkLst>
            <pc:docMk/>
            <pc:sldMk cId="891969006" sldId="280"/>
            <ac:spMk id="30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7:13.099" v="62" actId="478"/>
          <ac:spMkLst>
            <pc:docMk/>
            <pc:sldMk cId="891969006" sldId="280"/>
            <ac:spMk id="37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6:03.953" v="40" actId="478"/>
          <ac:spMkLst>
            <pc:docMk/>
            <pc:sldMk cId="891969006" sldId="280"/>
            <ac:spMk id="38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6:03.953" v="40" actId="478"/>
          <ac:spMkLst>
            <pc:docMk/>
            <pc:sldMk cId="891969006" sldId="280"/>
            <ac:spMk id="39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6:03.953" v="40" actId="478"/>
          <ac:spMkLst>
            <pc:docMk/>
            <pc:sldMk cId="891969006" sldId="280"/>
            <ac:spMk id="40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6:03.953" v="40" actId="478"/>
          <ac:spMkLst>
            <pc:docMk/>
            <pc:sldMk cId="891969006" sldId="280"/>
            <ac:spMk id="41" creationId="{00000000-0000-0000-0000-000000000000}"/>
          </ac:spMkLst>
        </pc:spChg>
        <pc:spChg chg="add mod topLvl">
          <ac:chgData name="Bob Larson" userId="bd32c595-c6ac-42c0-bb89-944ad9c1ebd3" providerId="ADAL" clId="{6CB368A3-13E2-4D92-A758-D31F1BD61455}" dt="2017-10-19T00:25:14.918" v="311"/>
          <ac:spMkLst>
            <pc:docMk/>
            <pc:sldMk cId="891969006" sldId="280"/>
            <ac:spMk id="66" creationId="{2AF5C073-165B-4A04-B7B5-FBB1844C6CBC}"/>
          </ac:spMkLst>
        </pc:spChg>
        <pc:spChg chg="add mod topLvl">
          <ac:chgData name="Bob Larson" userId="bd32c595-c6ac-42c0-bb89-944ad9c1ebd3" providerId="ADAL" clId="{6CB368A3-13E2-4D92-A758-D31F1BD61455}" dt="2017-10-19T00:25:14.918" v="311"/>
          <ac:spMkLst>
            <pc:docMk/>
            <pc:sldMk cId="891969006" sldId="280"/>
            <ac:spMk id="67" creationId="{AD26FFB3-615E-4DE5-BE63-8186E8733001}"/>
          </ac:spMkLst>
        </pc:spChg>
        <pc:spChg chg="add mod topLvl">
          <ac:chgData name="Bob Larson" userId="bd32c595-c6ac-42c0-bb89-944ad9c1ebd3" providerId="ADAL" clId="{6CB368A3-13E2-4D92-A758-D31F1BD61455}" dt="2017-10-19T00:25:14.918" v="311"/>
          <ac:spMkLst>
            <pc:docMk/>
            <pc:sldMk cId="891969006" sldId="280"/>
            <ac:spMk id="68" creationId="{4472407B-2D00-4ABD-9522-AFFB0D4A1C5A}"/>
          </ac:spMkLst>
        </pc:spChg>
        <pc:spChg chg="add mod topLvl">
          <ac:chgData name="Bob Larson" userId="bd32c595-c6ac-42c0-bb89-944ad9c1ebd3" providerId="ADAL" clId="{6CB368A3-13E2-4D92-A758-D31F1BD61455}" dt="2017-10-19T00:25:14.918" v="311"/>
          <ac:spMkLst>
            <pc:docMk/>
            <pc:sldMk cId="891969006" sldId="280"/>
            <ac:spMk id="69" creationId="{572CB1D2-8A0A-4339-80D3-788D09337448}"/>
          </ac:spMkLst>
        </pc:spChg>
        <pc:spChg chg="add mod topLvl">
          <ac:chgData name="Bob Larson" userId="bd32c595-c6ac-42c0-bb89-944ad9c1ebd3" providerId="ADAL" clId="{6CB368A3-13E2-4D92-A758-D31F1BD61455}" dt="2017-10-19T00:25:14.918" v="311"/>
          <ac:spMkLst>
            <pc:docMk/>
            <pc:sldMk cId="891969006" sldId="280"/>
            <ac:spMk id="70" creationId="{47F8B77E-54E0-4C0E-B984-0BABD4523F3D}"/>
          </ac:spMkLst>
        </pc:spChg>
        <pc:spChg chg="add mod topLvl">
          <ac:chgData name="Bob Larson" userId="bd32c595-c6ac-42c0-bb89-944ad9c1ebd3" providerId="ADAL" clId="{6CB368A3-13E2-4D92-A758-D31F1BD61455}" dt="2017-10-19T00:25:14.918" v="311"/>
          <ac:spMkLst>
            <pc:docMk/>
            <pc:sldMk cId="891969006" sldId="280"/>
            <ac:spMk id="71" creationId="{A019623B-384B-4B23-86FF-DC0B1372A6D8}"/>
          </ac:spMkLst>
        </pc:spChg>
        <pc:spChg chg="add mod topLvl">
          <ac:chgData name="Bob Larson" userId="bd32c595-c6ac-42c0-bb89-944ad9c1ebd3" providerId="ADAL" clId="{6CB368A3-13E2-4D92-A758-D31F1BD61455}" dt="2017-10-19T00:25:14.918" v="311"/>
          <ac:spMkLst>
            <pc:docMk/>
            <pc:sldMk cId="891969006" sldId="280"/>
            <ac:spMk id="72" creationId="{5A3445A9-4425-41D2-81D2-92169C1A495A}"/>
          </ac:spMkLst>
        </pc:spChg>
        <pc:spChg chg="add mod topLvl">
          <ac:chgData name="Bob Larson" userId="bd32c595-c6ac-42c0-bb89-944ad9c1ebd3" providerId="ADAL" clId="{6CB368A3-13E2-4D92-A758-D31F1BD61455}" dt="2017-10-19T00:25:14.918" v="311"/>
          <ac:spMkLst>
            <pc:docMk/>
            <pc:sldMk cId="891969006" sldId="280"/>
            <ac:spMk id="73" creationId="{612D4CEE-76E9-4B7B-B842-252E1F82A8DD}"/>
          </ac:spMkLst>
        </pc:spChg>
        <pc:spChg chg="add mod">
          <ac:chgData name="Bob Larson" userId="bd32c595-c6ac-42c0-bb89-944ad9c1ebd3" providerId="ADAL" clId="{6CB368A3-13E2-4D92-A758-D31F1BD61455}" dt="2017-10-19T00:12:49.833" v="166"/>
          <ac:spMkLst>
            <pc:docMk/>
            <pc:sldMk cId="891969006" sldId="280"/>
            <ac:spMk id="75" creationId="{E0D9F9D5-8348-4589-84B0-46CED81A4F17}"/>
          </ac:spMkLst>
        </pc:spChg>
        <pc:spChg chg="add mod topLvl">
          <ac:chgData name="Bob Larson" userId="bd32c595-c6ac-42c0-bb89-944ad9c1ebd3" providerId="ADAL" clId="{6CB368A3-13E2-4D92-A758-D31F1BD61455}" dt="2017-10-19T00:25:07.659" v="310"/>
          <ac:spMkLst>
            <pc:docMk/>
            <pc:sldMk cId="891969006" sldId="280"/>
            <ac:spMk id="76" creationId="{621AE1D1-39B6-4E5D-8E7A-FB4B68524B1E}"/>
          </ac:spMkLst>
        </pc:spChg>
        <pc:spChg chg="add mod topLvl">
          <ac:chgData name="Bob Larson" userId="bd32c595-c6ac-42c0-bb89-944ad9c1ebd3" providerId="ADAL" clId="{6CB368A3-13E2-4D92-A758-D31F1BD61455}" dt="2017-10-19T00:26:25.418" v="316" actId="20577"/>
          <ac:spMkLst>
            <pc:docMk/>
            <pc:sldMk cId="891969006" sldId="280"/>
            <ac:spMk id="77" creationId="{83D5DFEE-4EF7-4987-A781-FCB3A0489FC9}"/>
          </ac:spMkLst>
        </pc:spChg>
        <pc:spChg chg="add mod topLvl">
          <ac:chgData name="Bob Larson" userId="bd32c595-c6ac-42c0-bb89-944ad9c1ebd3" providerId="ADAL" clId="{6CB368A3-13E2-4D92-A758-D31F1BD61455}" dt="2017-10-19T00:26:21.340" v="315" actId="20577"/>
          <ac:spMkLst>
            <pc:docMk/>
            <pc:sldMk cId="891969006" sldId="280"/>
            <ac:spMk id="81" creationId="{1CA77EFA-547A-4FD0-8DCE-4343BD9C7A06}"/>
          </ac:spMkLst>
        </pc:spChg>
        <pc:spChg chg="add mod topLvl">
          <ac:chgData name="Bob Larson" userId="bd32c595-c6ac-42c0-bb89-944ad9c1ebd3" providerId="ADAL" clId="{6CB368A3-13E2-4D92-A758-D31F1BD61455}" dt="2017-10-19T00:25:07.659" v="310"/>
          <ac:spMkLst>
            <pc:docMk/>
            <pc:sldMk cId="891969006" sldId="280"/>
            <ac:spMk id="82" creationId="{FE01109D-39E7-4188-9A24-5572205C63B2}"/>
          </ac:spMkLst>
        </pc:spChg>
        <pc:spChg chg="add del mod">
          <ac:chgData name="Bob Larson" userId="bd32c595-c6ac-42c0-bb89-944ad9c1ebd3" providerId="ADAL" clId="{6CB368A3-13E2-4D92-A758-D31F1BD61455}" dt="2017-10-19T00:18:22.967" v="243" actId="478"/>
          <ac:spMkLst>
            <pc:docMk/>
            <pc:sldMk cId="891969006" sldId="280"/>
            <ac:spMk id="84" creationId="{1B913E4C-72AC-4F50-8A26-CC4AD01AC521}"/>
          </ac:spMkLst>
        </pc:spChg>
        <pc:spChg chg="add mod topLvl">
          <ac:chgData name="Bob Larson" userId="bd32c595-c6ac-42c0-bb89-944ad9c1ebd3" providerId="ADAL" clId="{6CB368A3-13E2-4D92-A758-D31F1BD61455}" dt="2017-10-19T00:25:07.659" v="310"/>
          <ac:spMkLst>
            <pc:docMk/>
            <pc:sldMk cId="891969006" sldId="280"/>
            <ac:spMk id="85" creationId="{C8C13048-3D77-4F7C-9045-D4A360A974DD}"/>
          </ac:spMkLst>
        </pc:spChg>
        <pc:spChg chg="add mod topLvl">
          <ac:chgData name="Bob Larson" userId="bd32c595-c6ac-42c0-bb89-944ad9c1ebd3" providerId="ADAL" clId="{6CB368A3-13E2-4D92-A758-D31F1BD61455}" dt="2017-10-19T00:25:07.659" v="310"/>
          <ac:spMkLst>
            <pc:docMk/>
            <pc:sldMk cId="891969006" sldId="280"/>
            <ac:spMk id="86" creationId="{4D0F2256-A1CF-4144-A05A-A349DAECFFF1}"/>
          </ac:spMkLst>
        </pc:spChg>
        <pc:spChg chg="add mod topLvl">
          <ac:chgData name="Bob Larson" userId="bd32c595-c6ac-42c0-bb89-944ad9c1ebd3" providerId="ADAL" clId="{6CB368A3-13E2-4D92-A758-D31F1BD61455}" dt="2017-10-19T00:25:07.659" v="310"/>
          <ac:spMkLst>
            <pc:docMk/>
            <pc:sldMk cId="891969006" sldId="280"/>
            <ac:spMk id="87" creationId="{339BA11E-46E7-45D6-8F8B-152FFAA38710}"/>
          </ac:spMkLst>
        </pc:spChg>
        <pc:spChg chg="add mod topLvl">
          <ac:chgData name="Bob Larson" userId="bd32c595-c6ac-42c0-bb89-944ad9c1ebd3" providerId="ADAL" clId="{6CB368A3-13E2-4D92-A758-D31F1BD61455}" dt="2017-10-19T00:25:07.659" v="310"/>
          <ac:spMkLst>
            <pc:docMk/>
            <pc:sldMk cId="891969006" sldId="280"/>
            <ac:spMk id="88" creationId="{4B2C58B1-3677-4DFC-88F7-EC586A443276}"/>
          </ac:spMkLst>
        </pc:spChg>
        <pc:spChg chg="add mod topLvl">
          <ac:chgData name="Bob Larson" userId="bd32c595-c6ac-42c0-bb89-944ad9c1ebd3" providerId="ADAL" clId="{6CB368A3-13E2-4D92-A758-D31F1BD61455}" dt="2017-10-19T00:25:07.659" v="310"/>
          <ac:spMkLst>
            <pc:docMk/>
            <pc:sldMk cId="891969006" sldId="280"/>
            <ac:spMk id="89" creationId="{4F86E2D2-825F-41CD-B544-E3AAD08069C9}"/>
          </ac:spMkLst>
        </pc:spChg>
        <pc:spChg chg="add mod topLvl">
          <ac:chgData name="Bob Larson" userId="bd32c595-c6ac-42c0-bb89-944ad9c1ebd3" providerId="ADAL" clId="{6CB368A3-13E2-4D92-A758-D31F1BD61455}" dt="2017-10-19T00:25:07.659" v="310"/>
          <ac:spMkLst>
            <pc:docMk/>
            <pc:sldMk cId="891969006" sldId="280"/>
            <ac:spMk id="90" creationId="{201C641B-4B5E-4348-84CF-B8DBF7EF4102}"/>
          </ac:spMkLst>
        </pc:spChg>
        <pc:spChg chg="add mod">
          <ac:chgData name="Bob Larson" userId="bd32c595-c6ac-42c0-bb89-944ad9c1ebd3" providerId="ADAL" clId="{6CB368A3-13E2-4D92-A758-D31F1BD61455}" dt="2017-10-19T00:31:00.531" v="365" actId="1076"/>
          <ac:spMkLst>
            <pc:docMk/>
            <pc:sldMk cId="891969006" sldId="280"/>
            <ac:spMk id="95" creationId="{5FD297F0-53C8-4794-8782-B13634E911D9}"/>
          </ac:spMkLst>
        </pc:spChg>
        <pc:spChg chg="add mod">
          <ac:chgData name="Bob Larson" userId="bd32c595-c6ac-42c0-bb89-944ad9c1ebd3" providerId="ADAL" clId="{6CB368A3-13E2-4D92-A758-D31F1BD61455}" dt="2017-10-19T00:31:00.531" v="365" actId="1076"/>
          <ac:spMkLst>
            <pc:docMk/>
            <pc:sldMk cId="891969006" sldId="280"/>
            <ac:spMk id="96" creationId="{CB7C8067-F1A2-45B3-B098-A84AB50AA31F}"/>
          </ac:spMkLst>
        </pc:spChg>
        <pc:grpChg chg="del mod topLvl">
          <ac:chgData name="Bob Larson" userId="bd32c595-c6ac-42c0-bb89-944ad9c1ebd3" providerId="ADAL" clId="{6CB368A3-13E2-4D92-A758-D31F1BD61455}" dt="2017-10-19T00:07:03.157" v="57"/>
          <ac:grpSpMkLst>
            <pc:docMk/>
            <pc:sldMk cId="891969006" sldId="280"/>
            <ac:grpSpMk id="3" creationId="{00000000-0000-0000-0000-000000000000}"/>
          </ac:grpSpMkLst>
        </pc:grpChg>
        <pc:grpChg chg="del mod topLvl">
          <ac:chgData name="Bob Larson" userId="bd32c595-c6ac-42c0-bb89-944ad9c1ebd3" providerId="ADAL" clId="{6CB368A3-13E2-4D92-A758-D31F1BD61455}" dt="2017-10-19T00:07:20.722" v="63"/>
          <ac:grpSpMkLst>
            <pc:docMk/>
            <pc:sldMk cId="891969006" sldId="280"/>
            <ac:grpSpMk id="11" creationId="{00000000-0000-0000-0000-000000000000}"/>
          </ac:grpSpMkLst>
        </pc:grpChg>
        <pc:grpChg chg="mod topLvl">
          <ac:chgData name="Bob Larson" userId="bd32c595-c6ac-42c0-bb89-944ad9c1ebd3" providerId="ADAL" clId="{6CB368A3-13E2-4D92-A758-D31F1BD61455}" dt="2017-10-19T00:25:14.918" v="311"/>
          <ac:grpSpMkLst>
            <pc:docMk/>
            <pc:sldMk cId="891969006" sldId="280"/>
            <ac:grpSpMk id="17" creationId="{00000000-0000-0000-0000-000000000000}"/>
          </ac:grpSpMkLst>
        </pc:grpChg>
        <pc:grpChg chg="mod topLvl">
          <ac:chgData name="Bob Larson" userId="bd32c595-c6ac-42c0-bb89-944ad9c1ebd3" providerId="ADAL" clId="{6CB368A3-13E2-4D92-A758-D31F1BD61455}" dt="2017-10-19T00:25:14.918" v="311"/>
          <ac:grpSpMkLst>
            <pc:docMk/>
            <pc:sldMk cId="891969006" sldId="280"/>
            <ac:grpSpMk id="21" creationId="{00000000-0000-0000-0000-000000000000}"/>
          </ac:grpSpMkLst>
        </pc:grpChg>
        <pc:grpChg chg="mod topLvl">
          <ac:chgData name="Bob Larson" userId="bd32c595-c6ac-42c0-bb89-944ad9c1ebd3" providerId="ADAL" clId="{6CB368A3-13E2-4D92-A758-D31F1BD61455}" dt="2017-10-19T00:25:14.918" v="311"/>
          <ac:grpSpMkLst>
            <pc:docMk/>
            <pc:sldMk cId="891969006" sldId="280"/>
            <ac:grpSpMk id="26" creationId="{00000000-0000-0000-0000-000000000000}"/>
          </ac:grpSpMkLst>
        </pc:grpChg>
        <pc:grpChg chg="del">
          <ac:chgData name="Bob Larson" userId="bd32c595-c6ac-42c0-bb89-944ad9c1ebd3" providerId="ADAL" clId="{6CB368A3-13E2-4D92-A758-D31F1BD61455}" dt="2017-10-19T00:05:52.865" v="36"/>
          <ac:grpSpMkLst>
            <pc:docMk/>
            <pc:sldMk cId="891969006" sldId="280"/>
            <ac:grpSpMk id="42" creationId="{00000000-0000-0000-0000-000000000000}"/>
          </ac:grpSpMkLst>
        </pc:grpChg>
        <pc:grpChg chg="add mod topLvl">
          <ac:chgData name="Bob Larson" userId="bd32c595-c6ac-42c0-bb89-944ad9c1ebd3" providerId="ADAL" clId="{6CB368A3-13E2-4D92-A758-D31F1BD61455}" dt="2017-10-19T00:25:07.659" v="310"/>
          <ac:grpSpMkLst>
            <pc:docMk/>
            <pc:sldMk cId="891969006" sldId="280"/>
            <ac:grpSpMk id="48" creationId="{A84BA965-BD54-422A-8E26-9F0532132193}"/>
          </ac:grpSpMkLst>
        </pc:grpChg>
        <pc:grpChg chg="add mod topLvl">
          <ac:chgData name="Bob Larson" userId="bd32c595-c6ac-42c0-bb89-944ad9c1ebd3" providerId="ADAL" clId="{6CB368A3-13E2-4D92-A758-D31F1BD61455}" dt="2017-10-19T00:25:07.659" v="310"/>
          <ac:grpSpMkLst>
            <pc:docMk/>
            <pc:sldMk cId="891969006" sldId="280"/>
            <ac:grpSpMk id="54" creationId="{33D287BA-4504-4AEB-9635-E19B09A82162}"/>
          </ac:grpSpMkLst>
        </pc:grpChg>
        <pc:grpChg chg="add mod topLvl">
          <ac:chgData name="Bob Larson" userId="bd32c595-c6ac-42c0-bb89-944ad9c1ebd3" providerId="ADAL" clId="{6CB368A3-13E2-4D92-A758-D31F1BD61455}" dt="2017-10-19T00:25:07.659" v="310"/>
          <ac:grpSpMkLst>
            <pc:docMk/>
            <pc:sldMk cId="891969006" sldId="280"/>
            <ac:grpSpMk id="61" creationId="{DF7881B9-D5DB-43A9-9A21-2995CA38CE99}"/>
          </ac:grpSpMkLst>
        </pc:grpChg>
        <pc:grpChg chg="add del mod">
          <ac:chgData name="Bob Larson" userId="bd32c595-c6ac-42c0-bb89-944ad9c1ebd3" providerId="ADAL" clId="{6CB368A3-13E2-4D92-A758-D31F1BD61455}" dt="2017-10-19T00:12:53.870" v="167"/>
          <ac:grpSpMkLst>
            <pc:docMk/>
            <pc:sldMk cId="891969006" sldId="280"/>
            <ac:grpSpMk id="74" creationId="{4CB825F2-0EBA-4295-B3ED-4B5D843D0E81}"/>
          </ac:grpSpMkLst>
        </pc:grpChg>
        <pc:grpChg chg="del mod">
          <ac:chgData name="Bob Larson" userId="bd32c595-c6ac-42c0-bb89-944ad9c1ebd3" providerId="ADAL" clId="{6CB368A3-13E2-4D92-A758-D31F1BD61455}" dt="2017-10-19T00:17:16.606" v="226"/>
          <ac:grpSpMkLst>
            <pc:docMk/>
            <pc:sldMk cId="891969006" sldId="280"/>
            <ac:grpSpMk id="78" creationId="{BB2BB7FB-39E6-4B4D-AD4F-D47B300ACB27}"/>
          </ac:grpSpMkLst>
        </pc:grpChg>
        <pc:grpChg chg="del mod">
          <ac:chgData name="Bob Larson" userId="bd32c595-c6ac-42c0-bb89-944ad9c1ebd3" providerId="ADAL" clId="{6CB368A3-13E2-4D92-A758-D31F1BD61455}" dt="2017-10-19T00:17:43.995" v="235"/>
          <ac:grpSpMkLst>
            <pc:docMk/>
            <pc:sldMk cId="891969006" sldId="280"/>
            <ac:grpSpMk id="83" creationId="{B2469C05-FA18-42E4-8960-F2574E59CCF7}"/>
          </ac:grpSpMkLst>
        </pc:grpChg>
        <pc:grpChg chg="add del mod">
          <ac:chgData name="Bob Larson" userId="bd32c595-c6ac-42c0-bb89-944ad9c1ebd3" providerId="ADAL" clId="{6CB368A3-13E2-4D92-A758-D31F1BD61455}" dt="2017-10-19T00:24:05.257" v="298"/>
          <ac:grpSpMkLst>
            <pc:docMk/>
            <pc:sldMk cId="891969006" sldId="280"/>
            <ac:grpSpMk id="91" creationId="{FEB988D4-60B9-4FF8-AE8A-C42421BF3D89}"/>
          </ac:grpSpMkLst>
        </pc:grpChg>
        <pc:grpChg chg="del mod">
          <ac:chgData name="Bob Larson" userId="bd32c595-c6ac-42c0-bb89-944ad9c1ebd3" providerId="ADAL" clId="{6CB368A3-13E2-4D92-A758-D31F1BD61455}" dt="2017-10-19T00:24:09.828" v="302"/>
          <ac:grpSpMkLst>
            <pc:docMk/>
            <pc:sldMk cId="891969006" sldId="280"/>
            <ac:grpSpMk id="92" creationId="{CA79EC89-A428-412C-93D9-D8388D0E7FB7}"/>
          </ac:grpSpMkLst>
        </pc:grpChg>
        <pc:grpChg chg="add mod">
          <ac:chgData name="Bob Larson" userId="bd32c595-c6ac-42c0-bb89-944ad9c1ebd3" providerId="ADAL" clId="{6CB368A3-13E2-4D92-A758-D31F1BD61455}" dt="2017-10-19T00:31:00.531" v="365" actId="1076"/>
          <ac:grpSpMkLst>
            <pc:docMk/>
            <pc:sldMk cId="891969006" sldId="280"/>
            <ac:grpSpMk id="93" creationId="{E530BCC0-4686-410D-9BD9-E305EE5E31C3}"/>
          </ac:grpSpMkLst>
        </pc:grpChg>
        <pc:grpChg chg="mod">
          <ac:chgData name="Bob Larson" userId="bd32c595-c6ac-42c0-bb89-944ad9c1ebd3" providerId="ADAL" clId="{6CB368A3-13E2-4D92-A758-D31F1BD61455}" dt="2017-10-19T00:31:00.531" v="365" actId="1076"/>
          <ac:grpSpMkLst>
            <pc:docMk/>
            <pc:sldMk cId="891969006" sldId="280"/>
            <ac:grpSpMk id="94" creationId="{8C14B6D7-9993-4167-AACD-116A865DF563}"/>
          </ac:grpSpMkLst>
        </pc:grpChg>
        <pc:picChg chg="del mod topLvl">
          <ac:chgData name="Bob Larson" userId="bd32c595-c6ac-42c0-bb89-944ad9c1ebd3" providerId="ADAL" clId="{6CB368A3-13E2-4D92-A758-D31F1BD61455}" dt="2017-10-19T00:06:03.953" v="40" actId="478"/>
          <ac:picMkLst>
            <pc:docMk/>
            <pc:sldMk cId="891969006" sldId="280"/>
            <ac:picMk id="6" creationId="{00000000-0000-0000-0000-000000000000}"/>
          </ac:picMkLst>
        </pc:picChg>
        <pc:picChg chg="mod topLvl">
          <ac:chgData name="Bob Larson" userId="bd32c595-c6ac-42c0-bb89-944ad9c1ebd3" providerId="ADAL" clId="{6CB368A3-13E2-4D92-A758-D31F1BD61455}" dt="2017-10-19T00:25:14.918" v="311"/>
          <ac:picMkLst>
            <pc:docMk/>
            <pc:sldMk cId="891969006" sldId="280"/>
            <ac:picMk id="13" creationId="{00000000-0000-0000-0000-000000000000}"/>
          </ac:picMkLst>
        </pc:picChg>
        <pc:picChg chg="mod topLvl">
          <ac:chgData name="Bob Larson" userId="bd32c595-c6ac-42c0-bb89-944ad9c1ebd3" providerId="ADAL" clId="{6CB368A3-13E2-4D92-A758-D31F1BD61455}" dt="2017-10-19T00:25:14.918" v="311"/>
          <ac:picMkLst>
            <pc:docMk/>
            <pc:sldMk cId="891969006" sldId="280"/>
            <ac:picMk id="18" creationId="{00000000-0000-0000-0000-000000000000}"/>
          </ac:picMkLst>
        </pc:picChg>
        <pc:picChg chg="mod topLvl">
          <ac:chgData name="Bob Larson" userId="bd32c595-c6ac-42c0-bb89-944ad9c1ebd3" providerId="ADAL" clId="{6CB368A3-13E2-4D92-A758-D31F1BD61455}" dt="2017-10-19T00:25:14.918" v="311"/>
          <ac:picMkLst>
            <pc:docMk/>
            <pc:sldMk cId="891969006" sldId="280"/>
            <ac:picMk id="19" creationId="{00000000-0000-0000-0000-000000000000}"/>
          </ac:picMkLst>
        </pc:picChg>
        <pc:picChg chg="mod topLvl">
          <ac:chgData name="Bob Larson" userId="bd32c595-c6ac-42c0-bb89-944ad9c1ebd3" providerId="ADAL" clId="{6CB368A3-13E2-4D92-A758-D31F1BD61455}" dt="2017-10-19T00:25:14.918" v="311"/>
          <ac:picMkLst>
            <pc:docMk/>
            <pc:sldMk cId="891969006" sldId="280"/>
            <ac:picMk id="22" creationId="{00000000-0000-0000-0000-000000000000}"/>
          </ac:picMkLst>
        </pc:picChg>
        <pc:picChg chg="mod topLvl">
          <ac:chgData name="Bob Larson" userId="bd32c595-c6ac-42c0-bb89-944ad9c1ebd3" providerId="ADAL" clId="{6CB368A3-13E2-4D92-A758-D31F1BD61455}" dt="2017-10-19T00:25:14.918" v="311"/>
          <ac:picMkLst>
            <pc:docMk/>
            <pc:sldMk cId="891969006" sldId="280"/>
            <ac:picMk id="23" creationId="{00000000-0000-0000-0000-000000000000}"/>
          </ac:picMkLst>
        </pc:picChg>
        <pc:picChg chg="mod topLvl">
          <ac:chgData name="Bob Larson" userId="bd32c595-c6ac-42c0-bb89-944ad9c1ebd3" providerId="ADAL" clId="{6CB368A3-13E2-4D92-A758-D31F1BD61455}" dt="2017-10-19T00:25:14.918" v="311"/>
          <ac:picMkLst>
            <pc:docMk/>
            <pc:sldMk cId="891969006" sldId="280"/>
            <ac:picMk id="27" creationId="{00000000-0000-0000-0000-000000000000}"/>
          </ac:picMkLst>
        </pc:picChg>
        <pc:picChg chg="add mod topLvl">
          <ac:chgData name="Bob Larson" userId="bd32c595-c6ac-42c0-bb89-944ad9c1ebd3" providerId="ADAL" clId="{6CB368A3-13E2-4D92-A758-D31F1BD61455}" dt="2017-10-19T00:25:07.659" v="310"/>
          <ac:picMkLst>
            <pc:docMk/>
            <pc:sldMk cId="891969006" sldId="280"/>
            <ac:picMk id="44" creationId="{1D3FE6AF-7070-40CE-8A80-A1980C892455}"/>
          </ac:picMkLst>
        </pc:picChg>
        <pc:picChg chg="add mod topLvl">
          <ac:chgData name="Bob Larson" userId="bd32c595-c6ac-42c0-bb89-944ad9c1ebd3" providerId="ADAL" clId="{6CB368A3-13E2-4D92-A758-D31F1BD61455}" dt="2017-10-19T00:25:07.659" v="310"/>
          <ac:picMkLst>
            <pc:docMk/>
            <pc:sldMk cId="891969006" sldId="280"/>
            <ac:picMk id="51" creationId="{949DA2CB-AF26-4DEE-823F-1FAB9FF5C061}"/>
          </ac:picMkLst>
        </pc:picChg>
        <pc:picChg chg="add mod topLvl">
          <ac:chgData name="Bob Larson" userId="bd32c595-c6ac-42c0-bb89-944ad9c1ebd3" providerId="ADAL" clId="{6CB368A3-13E2-4D92-A758-D31F1BD61455}" dt="2017-10-19T00:25:07.659" v="310"/>
          <ac:picMkLst>
            <pc:docMk/>
            <pc:sldMk cId="891969006" sldId="280"/>
            <ac:picMk id="52" creationId="{8AC21005-B6E9-42DD-A7C8-4C4EF38DBF54}"/>
          </ac:picMkLst>
        </pc:picChg>
        <pc:picChg chg="add mod topLvl">
          <ac:chgData name="Bob Larson" userId="bd32c595-c6ac-42c0-bb89-944ad9c1ebd3" providerId="ADAL" clId="{6CB368A3-13E2-4D92-A758-D31F1BD61455}" dt="2017-10-19T00:25:07.659" v="310"/>
          <ac:picMkLst>
            <pc:docMk/>
            <pc:sldMk cId="891969006" sldId="280"/>
            <ac:picMk id="57" creationId="{13CF96A7-8D41-4C8E-951B-0E3273EE2592}"/>
          </ac:picMkLst>
        </pc:picChg>
        <pc:picChg chg="add mod topLvl">
          <ac:chgData name="Bob Larson" userId="bd32c595-c6ac-42c0-bb89-944ad9c1ebd3" providerId="ADAL" clId="{6CB368A3-13E2-4D92-A758-D31F1BD61455}" dt="2017-10-19T00:25:07.659" v="310"/>
          <ac:picMkLst>
            <pc:docMk/>
            <pc:sldMk cId="891969006" sldId="280"/>
            <ac:picMk id="58" creationId="{CE935F8E-FA3F-44C8-BAF8-F7937C432B46}"/>
          </ac:picMkLst>
        </pc:picChg>
        <pc:picChg chg="mod">
          <ac:chgData name="Bob Larson" userId="bd32c595-c6ac-42c0-bb89-944ad9c1ebd3" providerId="ADAL" clId="{6CB368A3-13E2-4D92-A758-D31F1BD61455}" dt="2017-10-19T00:22:47.969" v="292" actId="1076"/>
          <ac:picMkLst>
            <pc:docMk/>
            <pc:sldMk cId="891969006" sldId="280"/>
            <ac:picMk id="62" creationId="{363B6194-DF46-4CEF-AAB3-FCD670EBF321}"/>
          </ac:picMkLst>
        </pc:picChg>
        <pc:picChg chg="add mod topLvl">
          <ac:chgData name="Bob Larson" userId="bd32c595-c6ac-42c0-bb89-944ad9c1ebd3" providerId="ADAL" clId="{6CB368A3-13E2-4D92-A758-D31F1BD61455}" dt="2017-10-19T00:25:07.659" v="310"/>
          <ac:picMkLst>
            <pc:docMk/>
            <pc:sldMk cId="891969006" sldId="280"/>
            <ac:picMk id="64" creationId="{2F55D805-0895-4DB7-B5CE-3C19DC98D898}"/>
          </ac:picMkLst>
        </pc:picChg>
        <pc:cxnChg chg="del mod topLvl">
          <ac:chgData name="Bob Larson" userId="bd32c595-c6ac-42c0-bb89-944ad9c1ebd3" providerId="ADAL" clId="{6CB368A3-13E2-4D92-A758-D31F1BD61455}" dt="2017-10-19T00:06:03.953" v="40" actId="478"/>
          <ac:cxnSpMkLst>
            <pc:docMk/>
            <pc:sldMk cId="891969006" sldId="280"/>
            <ac:cxnSpMk id="10" creationId="{00000000-0000-0000-0000-000000000000}"/>
          </ac:cxnSpMkLst>
        </pc:cxnChg>
        <pc:cxnChg chg="mod topLvl">
          <ac:chgData name="Bob Larson" userId="bd32c595-c6ac-42c0-bb89-944ad9c1ebd3" providerId="ADAL" clId="{6CB368A3-13E2-4D92-A758-D31F1BD61455}" dt="2017-10-19T00:25:14.918" v="311"/>
          <ac:cxnSpMkLst>
            <pc:docMk/>
            <pc:sldMk cId="891969006" sldId="280"/>
            <ac:cxnSpMk id="12" creationId="{00000000-0000-0000-0000-000000000000}"/>
          </ac:cxnSpMkLst>
        </pc:cxnChg>
        <pc:cxnChg chg="mod topLvl">
          <ac:chgData name="Bob Larson" userId="bd32c595-c6ac-42c0-bb89-944ad9c1ebd3" providerId="ADAL" clId="{6CB368A3-13E2-4D92-A758-D31F1BD61455}" dt="2017-10-19T00:25:14.918" v="311"/>
          <ac:cxnSpMkLst>
            <pc:docMk/>
            <pc:sldMk cId="891969006" sldId="280"/>
            <ac:cxnSpMk id="14" creationId="{00000000-0000-0000-0000-000000000000}"/>
          </ac:cxnSpMkLst>
        </pc:cxnChg>
        <pc:cxnChg chg="mod topLvl">
          <ac:chgData name="Bob Larson" userId="bd32c595-c6ac-42c0-bb89-944ad9c1ebd3" providerId="ADAL" clId="{6CB368A3-13E2-4D92-A758-D31F1BD61455}" dt="2017-10-19T00:25:14.918" v="311"/>
          <ac:cxnSpMkLst>
            <pc:docMk/>
            <pc:sldMk cId="891969006" sldId="280"/>
            <ac:cxnSpMk id="15" creationId="{00000000-0000-0000-0000-000000000000}"/>
          </ac:cxnSpMkLst>
        </pc:cxnChg>
        <pc:cxnChg chg="mod topLvl">
          <ac:chgData name="Bob Larson" userId="bd32c595-c6ac-42c0-bb89-944ad9c1ebd3" providerId="ADAL" clId="{6CB368A3-13E2-4D92-A758-D31F1BD61455}" dt="2017-10-19T00:25:14.918" v="311"/>
          <ac:cxnSpMkLst>
            <pc:docMk/>
            <pc:sldMk cId="891969006" sldId="280"/>
            <ac:cxnSpMk id="16" creationId="{00000000-0000-0000-0000-000000000000}"/>
          </ac:cxnSpMkLst>
        </pc:cxnChg>
        <pc:cxnChg chg="mod topLvl">
          <ac:chgData name="Bob Larson" userId="bd32c595-c6ac-42c0-bb89-944ad9c1ebd3" providerId="ADAL" clId="{6CB368A3-13E2-4D92-A758-D31F1BD61455}" dt="2017-10-19T00:25:14.918" v="311"/>
          <ac:cxnSpMkLst>
            <pc:docMk/>
            <pc:sldMk cId="891969006" sldId="280"/>
            <ac:cxnSpMk id="20" creationId="{00000000-0000-0000-0000-000000000000}"/>
          </ac:cxnSpMkLst>
        </pc:cxnChg>
        <pc:cxnChg chg="mod topLvl">
          <ac:chgData name="Bob Larson" userId="bd32c595-c6ac-42c0-bb89-944ad9c1ebd3" providerId="ADAL" clId="{6CB368A3-13E2-4D92-A758-D31F1BD61455}" dt="2017-10-19T00:25:14.918" v="311"/>
          <ac:cxnSpMkLst>
            <pc:docMk/>
            <pc:sldMk cId="891969006" sldId="280"/>
            <ac:cxnSpMk id="24" creationId="{00000000-0000-0000-0000-000000000000}"/>
          </ac:cxnSpMkLst>
        </pc:cxnChg>
        <pc:cxnChg chg="mod topLvl">
          <ac:chgData name="Bob Larson" userId="bd32c595-c6ac-42c0-bb89-944ad9c1ebd3" providerId="ADAL" clId="{6CB368A3-13E2-4D92-A758-D31F1BD61455}" dt="2017-10-19T00:25:14.918" v="311"/>
          <ac:cxnSpMkLst>
            <pc:docMk/>
            <pc:sldMk cId="891969006" sldId="280"/>
            <ac:cxnSpMk id="25" creationId="{00000000-0000-0000-0000-000000000000}"/>
          </ac:cxnSpMkLst>
        </pc:cxnChg>
        <pc:cxnChg chg="mod topLvl">
          <ac:chgData name="Bob Larson" userId="bd32c595-c6ac-42c0-bb89-944ad9c1ebd3" providerId="ADAL" clId="{6CB368A3-13E2-4D92-A758-D31F1BD61455}" dt="2017-10-19T00:25:14.918" v="311"/>
          <ac:cxnSpMkLst>
            <pc:docMk/>
            <pc:sldMk cId="891969006" sldId="280"/>
            <ac:cxnSpMk id="28" creationId="{00000000-0000-0000-0000-000000000000}"/>
          </ac:cxnSpMkLst>
        </pc:cxnChg>
        <pc:cxnChg chg="add mod topLvl">
          <ac:chgData name="Bob Larson" userId="bd32c595-c6ac-42c0-bb89-944ad9c1ebd3" providerId="ADAL" clId="{6CB368A3-13E2-4D92-A758-D31F1BD61455}" dt="2017-10-19T00:25:07.659" v="310"/>
          <ac:cxnSpMkLst>
            <pc:docMk/>
            <pc:sldMk cId="891969006" sldId="280"/>
            <ac:cxnSpMk id="43" creationId="{9238F439-A9CF-4918-B339-8C2E45CC4EB0}"/>
          </ac:cxnSpMkLst>
        </pc:cxnChg>
        <pc:cxnChg chg="add mod topLvl">
          <ac:chgData name="Bob Larson" userId="bd32c595-c6ac-42c0-bb89-944ad9c1ebd3" providerId="ADAL" clId="{6CB368A3-13E2-4D92-A758-D31F1BD61455}" dt="2017-10-19T00:25:07.659" v="310"/>
          <ac:cxnSpMkLst>
            <pc:docMk/>
            <pc:sldMk cId="891969006" sldId="280"/>
            <ac:cxnSpMk id="45" creationId="{B492FCCF-364B-46F9-97E5-D5EB3F366A38}"/>
          </ac:cxnSpMkLst>
        </pc:cxnChg>
        <pc:cxnChg chg="add mod topLvl">
          <ac:chgData name="Bob Larson" userId="bd32c595-c6ac-42c0-bb89-944ad9c1ebd3" providerId="ADAL" clId="{6CB368A3-13E2-4D92-A758-D31F1BD61455}" dt="2017-10-19T00:25:07.659" v="310"/>
          <ac:cxnSpMkLst>
            <pc:docMk/>
            <pc:sldMk cId="891969006" sldId="280"/>
            <ac:cxnSpMk id="46" creationId="{C5382394-4510-4529-8B3B-ECACFAC0589E}"/>
          </ac:cxnSpMkLst>
        </pc:cxnChg>
        <pc:cxnChg chg="add mod topLvl">
          <ac:chgData name="Bob Larson" userId="bd32c595-c6ac-42c0-bb89-944ad9c1ebd3" providerId="ADAL" clId="{6CB368A3-13E2-4D92-A758-D31F1BD61455}" dt="2017-10-19T00:25:07.659" v="310"/>
          <ac:cxnSpMkLst>
            <pc:docMk/>
            <pc:sldMk cId="891969006" sldId="280"/>
            <ac:cxnSpMk id="47" creationId="{E08E3F5F-2BE0-4330-9420-41A3A87EF411}"/>
          </ac:cxnSpMkLst>
        </pc:cxnChg>
        <pc:cxnChg chg="add mod topLvl">
          <ac:chgData name="Bob Larson" userId="bd32c595-c6ac-42c0-bb89-944ad9c1ebd3" providerId="ADAL" clId="{6CB368A3-13E2-4D92-A758-D31F1BD61455}" dt="2017-10-19T00:25:07.659" v="310"/>
          <ac:cxnSpMkLst>
            <pc:docMk/>
            <pc:sldMk cId="891969006" sldId="280"/>
            <ac:cxnSpMk id="53" creationId="{7EE36C62-8C04-4678-AA60-386683D6AEFD}"/>
          </ac:cxnSpMkLst>
        </pc:cxnChg>
        <pc:cxnChg chg="add mod topLvl">
          <ac:chgData name="Bob Larson" userId="bd32c595-c6ac-42c0-bb89-944ad9c1ebd3" providerId="ADAL" clId="{6CB368A3-13E2-4D92-A758-D31F1BD61455}" dt="2017-10-19T00:25:07.659" v="310"/>
          <ac:cxnSpMkLst>
            <pc:docMk/>
            <pc:sldMk cId="891969006" sldId="280"/>
            <ac:cxnSpMk id="59" creationId="{9250921F-88B6-48C8-A2E2-91F5DB821641}"/>
          </ac:cxnSpMkLst>
        </pc:cxnChg>
        <pc:cxnChg chg="add mod topLvl">
          <ac:chgData name="Bob Larson" userId="bd32c595-c6ac-42c0-bb89-944ad9c1ebd3" providerId="ADAL" clId="{6CB368A3-13E2-4D92-A758-D31F1BD61455}" dt="2017-10-19T00:25:07.659" v="310"/>
          <ac:cxnSpMkLst>
            <pc:docMk/>
            <pc:sldMk cId="891969006" sldId="280"/>
            <ac:cxnSpMk id="60" creationId="{DEEAB47A-D3A4-4510-8818-1DF17BB6902E}"/>
          </ac:cxnSpMkLst>
        </pc:cxnChg>
        <pc:cxnChg chg="add mod topLvl">
          <ac:chgData name="Bob Larson" userId="bd32c595-c6ac-42c0-bb89-944ad9c1ebd3" providerId="ADAL" clId="{6CB368A3-13E2-4D92-A758-D31F1BD61455}" dt="2017-10-19T00:25:07.659" v="310"/>
          <ac:cxnSpMkLst>
            <pc:docMk/>
            <pc:sldMk cId="891969006" sldId="280"/>
            <ac:cxnSpMk id="65" creationId="{A4E6D150-4861-4301-84BC-F48EB811714C}"/>
          </ac:cxnSpMkLst>
        </pc:cxnChg>
        <pc:cxnChg chg="add mod ord topLvl">
          <ac:chgData name="Bob Larson" userId="bd32c595-c6ac-42c0-bb89-944ad9c1ebd3" providerId="ADAL" clId="{6CB368A3-13E2-4D92-A758-D31F1BD61455}" dt="2017-10-19T00:25:07.659" v="310"/>
          <ac:cxnSpMkLst>
            <pc:docMk/>
            <pc:sldMk cId="891969006" sldId="280"/>
            <ac:cxnSpMk id="79" creationId="{F7A11F76-44FD-4FD3-9B6E-10E256A999FF}"/>
          </ac:cxnSpMkLst>
        </pc:cxnChg>
      </pc:sldChg>
      <pc:sldChg chg="del">
        <pc:chgData name="Bob Larson" userId="bd32c595-c6ac-42c0-bb89-944ad9c1ebd3" providerId="ADAL" clId="{6CB368A3-13E2-4D92-A758-D31F1BD61455}" dt="2017-10-19T00:01:43.161" v="14" actId="2696"/>
        <pc:sldMkLst>
          <pc:docMk/>
          <pc:sldMk cId="3503275798" sldId="280"/>
        </pc:sldMkLst>
      </pc:sldChg>
      <pc:sldChg chg="del">
        <pc:chgData name="Bob Larson" userId="bd32c595-c6ac-42c0-bb89-944ad9c1ebd3" providerId="ADAL" clId="{6CB368A3-13E2-4D92-A758-D31F1BD61455}" dt="2017-10-19T00:01:43.146" v="12" actId="2696"/>
        <pc:sldMkLst>
          <pc:docMk/>
          <pc:sldMk cId="1296461478" sldId="281"/>
        </pc:sldMkLst>
      </pc:sldChg>
      <pc:sldMasterChg chg="modSp">
        <pc:chgData name="Bob Larson" userId="bd32c595-c6ac-42c0-bb89-944ad9c1ebd3" providerId="ADAL" clId="{6CB368A3-13E2-4D92-A758-D31F1BD61455}" dt="2017-10-19T00:57:04.577" v="860"/>
        <pc:sldMasterMkLst>
          <pc:docMk/>
          <pc:sldMasterMk cId="0" sldId="2147483649"/>
        </pc:sldMasterMkLst>
        <pc:spChg chg="mod">
          <ac:chgData name="Bob Larson" userId="bd32c595-c6ac-42c0-bb89-944ad9c1ebd3" providerId="ADAL" clId="{6CB368A3-13E2-4D92-A758-D31F1BD61455}" dt="2017-10-19T00:57:04.577" v="860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109D50A9-E3C2-4043-8FC5-BB6BF1CBEAB0}"/>
    <pc:docChg chg="undo custSel addSld delSld modSld sldOrd modMainMaster">
      <pc:chgData name="Bob Larson" userId="bd32c595-c6ac-42c0-bb89-944ad9c1ebd3" providerId="ADAL" clId="{109D50A9-E3C2-4043-8FC5-BB6BF1CBEAB0}" dt="2017-10-09T06:36:50.131" v="1527"/>
      <pc:docMkLst>
        <pc:docMk/>
      </pc:docMkLst>
      <pc:sldChg chg="modSp modTransition">
        <pc:chgData name="Bob Larson" userId="bd32c595-c6ac-42c0-bb89-944ad9c1ebd3" providerId="ADAL" clId="{109D50A9-E3C2-4043-8FC5-BB6BF1CBEAB0}" dt="2017-10-09T06:30:27.826" v="1443" actId="20577"/>
        <pc:sldMkLst>
          <pc:docMk/>
          <pc:sldMk cId="0" sldId="256"/>
        </pc:sldMkLst>
        <pc:spChg chg="mod">
          <ac:chgData name="Bob Larson" userId="bd32c595-c6ac-42c0-bb89-944ad9c1ebd3" providerId="ADAL" clId="{109D50A9-E3C2-4043-8FC5-BB6BF1CBEAB0}" dt="2017-10-09T06:30:27.826" v="1443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109D50A9-E3C2-4043-8FC5-BB6BF1CBEAB0}" dt="2017-10-09T06:19:42.294" v="1204"/>
        <pc:sldMkLst>
          <pc:docMk/>
          <pc:sldMk cId="0" sldId="265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708" v="1392" actId="2696"/>
        <pc:sldMkLst>
          <pc:docMk/>
          <pc:sldMk cId="1668355355" sldId="266"/>
        </pc:sldMkLst>
        <pc:spChg chg="add del mod">
          <ac:chgData name="Bob Larson" userId="bd32c595-c6ac-42c0-bb89-944ad9c1ebd3" providerId="ADAL" clId="{109D50A9-E3C2-4043-8FC5-BB6BF1CBEAB0}" dt="2017-10-09T04:59:52.331" v="18" actId="5793"/>
          <ac:spMkLst>
            <pc:docMk/>
            <pc:sldMk cId="1668355355" sldId="266"/>
            <ac:spMk id="2" creationId="{5F3C6211-726D-4218-A7A0-834FC623F2B9}"/>
          </ac:spMkLst>
        </pc:spChg>
        <pc:spChg chg="add del mod">
          <ac:chgData name="Bob Larson" userId="bd32c595-c6ac-42c0-bb89-944ad9c1ebd3" providerId="ADAL" clId="{109D50A9-E3C2-4043-8FC5-BB6BF1CBEAB0}" dt="2017-10-09T04:59:52.331" v="18" actId="5793"/>
          <ac:spMkLst>
            <pc:docMk/>
            <pc:sldMk cId="1668355355" sldId="266"/>
            <ac:spMk id="3" creationId="{AE451551-89F4-4C9E-A1D4-32F61B14141D}"/>
          </ac:spMkLst>
        </pc:spChg>
        <pc:spChg chg="add del mod">
          <ac:chgData name="Bob Larson" userId="bd32c595-c6ac-42c0-bb89-944ad9c1ebd3" providerId="ADAL" clId="{109D50A9-E3C2-4043-8FC5-BB6BF1CBEAB0}" dt="2017-10-09T04:59:52.331" v="18" actId="5793"/>
          <ac:spMkLst>
            <pc:docMk/>
            <pc:sldMk cId="1668355355" sldId="266"/>
            <ac:spMk id="4" creationId="{C220EBB1-754F-49CE-8AC2-7648B63862CB}"/>
          </ac:spMkLst>
        </pc:spChg>
        <pc:spChg chg="mod">
          <ac:chgData name="Bob Larson" userId="bd32c595-c6ac-42c0-bb89-944ad9c1ebd3" providerId="ADAL" clId="{109D50A9-E3C2-4043-8FC5-BB6BF1CBEAB0}" dt="2017-10-09T06:22:25.856" v="1388" actId="5793"/>
          <ac:spMkLst>
            <pc:docMk/>
            <pc:sldMk cId="1668355355" sldId="266"/>
            <ac:spMk id="4099" creationId="{00000000-0000-0000-0000-000000000000}"/>
          </ac:spMkLst>
        </pc:spChg>
      </pc:sldChg>
      <pc:sldChg chg="del">
        <pc:chgData name="Bob Larson" userId="bd32c595-c6ac-42c0-bb89-944ad9c1ebd3" providerId="ADAL" clId="{109D50A9-E3C2-4043-8FC5-BB6BF1CBEAB0}" dt="2017-10-09T04:59:28.553" v="0" actId="2696"/>
        <pc:sldMkLst>
          <pc:docMk/>
          <pc:sldMk cId="2045133728" sldId="266"/>
        </pc:sldMkLst>
      </pc:sldChg>
      <pc:sldChg chg="addSp delSp modSp add">
        <pc:chgData name="Bob Larson" userId="bd32c595-c6ac-42c0-bb89-944ad9c1ebd3" providerId="ADAL" clId="{109D50A9-E3C2-4043-8FC5-BB6BF1CBEAB0}" dt="2017-10-09T06:36:39.432" v="1524" actId="6549"/>
        <pc:sldMkLst>
          <pc:docMk/>
          <pc:sldMk cId="2783835344" sldId="266"/>
        </pc:sldMkLst>
        <pc:spChg chg="add del mod">
          <ac:chgData name="Bob Larson" userId="bd32c595-c6ac-42c0-bb89-944ad9c1ebd3" providerId="ADAL" clId="{109D50A9-E3C2-4043-8FC5-BB6BF1CBEAB0}" dt="2017-10-09T06:29:59.599" v="1409" actId="6549"/>
          <ac:spMkLst>
            <pc:docMk/>
            <pc:sldMk cId="2783835344" sldId="266"/>
            <ac:spMk id="3" creationId="{858310EE-17A8-41ED-9990-CDAFDFFDAFEA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6549"/>
          <ac:spMkLst>
            <pc:docMk/>
            <pc:sldMk cId="2783835344" sldId="266"/>
            <ac:spMk id="4" creationId="{87E881DF-A7D0-444C-A33D-2F8DFB8EB3EA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6549"/>
          <ac:spMkLst>
            <pc:docMk/>
            <pc:sldMk cId="2783835344" sldId="266"/>
            <ac:spMk id="5" creationId="{213906FF-2B7B-4EF1-ABD0-CD3D6CEB9946}"/>
          </ac:spMkLst>
        </pc:spChg>
        <pc:spChg chg="mod">
          <ac:chgData name="Bob Larson" userId="bd32c595-c6ac-42c0-bb89-944ad9c1ebd3" providerId="ADAL" clId="{109D50A9-E3C2-4043-8FC5-BB6BF1CBEAB0}" dt="2017-10-09T06:36:39.432" v="1524" actId="6549"/>
          <ac:spMkLst>
            <pc:docMk/>
            <pc:sldMk cId="2783835344" sldId="266"/>
            <ac:spMk id="264195" creationId="{00000000-0000-0000-0000-000000000000}"/>
          </ac:spMkLst>
        </pc:spChg>
      </pc:sldChg>
      <pc:sldChg chg="addSp delSp modSp add">
        <pc:chgData name="Bob Larson" userId="bd32c595-c6ac-42c0-bb89-944ad9c1ebd3" providerId="ADAL" clId="{109D50A9-E3C2-4043-8FC5-BB6BF1CBEAB0}" dt="2017-10-09T06:29:59.599" v="1409"/>
        <pc:sldMkLst>
          <pc:docMk/>
          <pc:sldMk cId="1107326739" sldId="267"/>
        </pc:sldMkLst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1107326739" sldId="267"/>
            <ac:spMk id="2" creationId="{CEB4830D-EF3F-43A8-BB8C-C202E1C23187}"/>
          </ac:spMkLst>
        </pc:spChg>
      </pc:sldChg>
      <pc:sldChg chg="addSp delSp modSp add del">
        <pc:chgData name="Bob Larson" userId="bd32c595-c6ac-42c0-bb89-944ad9c1ebd3" providerId="ADAL" clId="{109D50A9-E3C2-4043-8FC5-BB6BF1CBEAB0}" dt="2017-10-09T05:00:02.583" v="22" actId="2696"/>
        <pc:sldMkLst>
          <pc:docMk/>
          <pc:sldMk cId="3804568214" sldId="267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804568214" sldId="267"/>
            <ac:spMk id="2" creationId="{18EB028A-723D-4215-BF28-7EEF37C40EE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804568214" sldId="267"/>
            <ac:spMk id="3" creationId="{FF40F663-34C4-4D6A-87F6-E6E9A723EAA4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804568214" sldId="267"/>
            <ac:spMk id="4" creationId="{3F5E02E5-97E5-4B51-AEFD-2454D797D19C}"/>
          </ac:spMkLst>
        </pc:spChg>
      </pc:sldChg>
      <pc:sldChg chg="addSp delSp modSp add">
        <pc:chgData name="Bob Larson" userId="bd32c595-c6ac-42c0-bb89-944ad9c1ebd3" providerId="ADAL" clId="{109D50A9-E3C2-4043-8FC5-BB6BF1CBEAB0}" dt="2017-10-09T06:31:00.617" v="1453" actId="14100"/>
        <pc:sldMkLst>
          <pc:docMk/>
          <pc:sldMk cId="565099085" sldId="268"/>
        </pc:sldMkLst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565099085" sldId="268"/>
            <ac:spMk id="5" creationId="{17481B8B-F687-4E95-8B49-A0A06CCB7278}"/>
          </ac:spMkLst>
        </pc:spChg>
        <pc:spChg chg="mod">
          <ac:chgData name="Bob Larson" userId="bd32c595-c6ac-42c0-bb89-944ad9c1ebd3" providerId="ADAL" clId="{109D50A9-E3C2-4043-8FC5-BB6BF1CBEAB0}" dt="2017-10-09T06:31:00.617" v="1453" actId="14100"/>
          <ac:spMkLst>
            <pc:docMk/>
            <pc:sldMk cId="565099085" sldId="268"/>
            <ac:spMk id="8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565099085" sldId="268"/>
            <ac:spMk id="10" creationId="{C8E16E06-7C42-4966-8278-B286163E8AF2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565099085" sldId="268"/>
            <ac:spMk id="12" creationId="{CED878AB-6BDA-4A9B-BD60-0A05082CD579}"/>
          </ac:spMkLst>
        </pc:spChg>
      </pc:sldChg>
      <pc:sldChg chg="addSp delSp modSp add del">
        <pc:chgData name="Bob Larson" userId="bd32c595-c6ac-42c0-bb89-944ad9c1ebd3" providerId="ADAL" clId="{109D50A9-E3C2-4043-8FC5-BB6BF1CBEAB0}" dt="2017-10-09T05:00:02.599" v="23" actId="2696"/>
        <pc:sldMkLst>
          <pc:docMk/>
          <pc:sldMk cId="3745826916" sldId="268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745826916" sldId="268"/>
            <ac:spMk id="2" creationId="{C5DD463C-0A64-4755-907D-F036BC47B19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745826916" sldId="268"/>
            <ac:spMk id="3" creationId="{8C771901-DA94-44FD-8EF6-6AFAD5C9113C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745826916" sldId="268"/>
            <ac:spMk id="4" creationId="{1821F1F4-D6BA-43E1-B21B-FB301D582DD2}"/>
          </ac:spMkLst>
        </pc:spChg>
      </pc:sldChg>
      <pc:sldChg chg="del">
        <pc:chgData name="Bob Larson" userId="bd32c595-c6ac-42c0-bb89-944ad9c1ebd3" providerId="ADAL" clId="{109D50A9-E3C2-4043-8FC5-BB6BF1CBEAB0}" dt="2017-10-09T04:59:28.795" v="14" actId="2696"/>
        <pc:sldMkLst>
          <pc:docMk/>
          <pc:sldMk cId="441868095" sldId="269"/>
        </pc:sldMkLst>
      </pc:sldChg>
      <pc:sldChg chg="addSp delSp modSp add">
        <pc:chgData name="Bob Larson" userId="bd32c595-c6ac-42c0-bb89-944ad9c1ebd3" providerId="ADAL" clId="{109D50A9-E3C2-4043-8FC5-BB6BF1CBEAB0}" dt="2017-10-09T06:31:51.463" v="1467" actId="20577"/>
        <pc:sldMkLst>
          <pc:docMk/>
          <pc:sldMk cId="2263188256" sldId="269"/>
        </pc:sldMkLst>
        <pc:spChg chg="mod">
          <ac:chgData name="Bob Larson" userId="bd32c595-c6ac-42c0-bb89-944ad9c1ebd3" providerId="ADAL" clId="{109D50A9-E3C2-4043-8FC5-BB6BF1CBEAB0}" dt="2017-10-09T06:31:51.463" v="1467" actId="20577"/>
          <ac:spMkLst>
            <pc:docMk/>
            <pc:sldMk cId="2263188256" sldId="269"/>
            <ac:spMk id="2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20577"/>
          <ac:spMkLst>
            <pc:docMk/>
            <pc:sldMk cId="2263188256" sldId="269"/>
            <ac:spMk id="7" creationId="{DBA56D3A-9F6E-4DAC-8749-7A5240808C53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20577"/>
          <ac:spMkLst>
            <pc:docMk/>
            <pc:sldMk cId="2263188256" sldId="269"/>
            <ac:spMk id="8" creationId="{B7947C50-BF04-4AA6-8E77-296B6C231022}"/>
          </ac:spMkLst>
        </pc:spChg>
        <pc:grpChg chg="mod">
          <ac:chgData name="Bob Larson" userId="bd32c595-c6ac-42c0-bb89-944ad9c1ebd3" providerId="ADAL" clId="{109D50A9-E3C2-4043-8FC5-BB6BF1CBEAB0}" dt="2017-10-09T06:31:35.709" v="1458" actId="14100"/>
          <ac:grpSpMkLst>
            <pc:docMk/>
            <pc:sldMk cId="2263188256" sldId="269"/>
            <ac:grpSpMk id="6" creationId="{00000000-0000-0000-0000-000000000000}"/>
          </ac:grpSpMkLst>
        </pc:grpChg>
      </pc:sldChg>
      <pc:sldChg chg="addSp delSp modSp add del">
        <pc:chgData name="Bob Larson" userId="bd32c595-c6ac-42c0-bb89-944ad9c1ebd3" providerId="ADAL" clId="{109D50A9-E3C2-4043-8FC5-BB6BF1CBEAB0}" dt="2017-10-09T05:57:36.295" v="723" actId="2696"/>
        <pc:sldMkLst>
          <pc:docMk/>
          <pc:sldMk cId="2898802169" sldId="269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898802169" sldId="269"/>
            <ac:spMk id="2" creationId="{96972DD7-B13D-4344-B577-81E7766FF914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898802169" sldId="269"/>
            <ac:spMk id="3" creationId="{5E490E9E-746A-4600-848A-ACC5DE61D0A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898802169" sldId="269"/>
            <ac:spMk id="4" creationId="{C8C318FE-ADC1-4867-B177-E053F831DDCA}"/>
          </ac:spMkLst>
        </pc:spChg>
        <pc:spChg chg="add del mod">
          <ac:chgData name="Bob Larson" userId="bd32c595-c6ac-42c0-bb89-944ad9c1ebd3" providerId="ADAL" clId="{109D50A9-E3C2-4043-8FC5-BB6BF1CBEAB0}" dt="2017-10-09T05:00:59.692" v="35" actId="2696"/>
          <ac:spMkLst>
            <pc:docMk/>
            <pc:sldMk cId="2898802169" sldId="269"/>
            <ac:spMk id="13" creationId="{11D1792A-1948-4CB0-9555-DEC53900AFF2}"/>
          </ac:spMkLst>
        </pc:spChg>
        <pc:spChg chg="mod">
          <ac:chgData name="Bob Larson" userId="bd32c595-c6ac-42c0-bb89-944ad9c1ebd3" providerId="ADAL" clId="{109D50A9-E3C2-4043-8FC5-BB6BF1CBEAB0}" dt="2017-10-09T05:01:31.416" v="67" actId="20577"/>
          <ac:spMkLst>
            <pc:docMk/>
            <pc:sldMk cId="2898802169" sldId="269"/>
            <ac:spMk id="7170" creationId="{00000000-0000-0000-0000-000000000000}"/>
          </ac:spMkLst>
        </pc:spChg>
        <pc:spChg chg="del mod">
          <ac:chgData name="Bob Larson" userId="bd32c595-c6ac-42c0-bb89-944ad9c1ebd3" providerId="ADAL" clId="{109D50A9-E3C2-4043-8FC5-BB6BF1CBEAB0}" dt="2017-10-09T05:00:54.522" v="34" actId="478"/>
          <ac:spMkLst>
            <pc:docMk/>
            <pc:sldMk cId="2898802169" sldId="269"/>
            <ac:spMk id="7171" creationId="{00000000-0000-0000-0000-000000000000}"/>
          </ac:spMkLst>
        </pc:spChg>
        <pc:grpChg chg="mod">
          <ac:chgData name="Bob Larson" userId="bd32c595-c6ac-42c0-bb89-944ad9c1ebd3" providerId="ADAL" clId="{109D50A9-E3C2-4043-8FC5-BB6BF1CBEAB0}" dt="2017-10-09T05:01:11.487" v="41" actId="1076"/>
          <ac:grpSpMkLst>
            <pc:docMk/>
            <pc:sldMk cId="2898802169" sldId="269"/>
            <ac:grpSpMk id="7" creationId="{00000000-0000-0000-0000-000000000000}"/>
          </ac:grpSpMkLst>
        </pc:grpChg>
        <pc:picChg chg="add mod">
          <ac:chgData name="Bob Larson" userId="bd32c595-c6ac-42c0-bb89-944ad9c1ebd3" providerId="ADAL" clId="{109D50A9-E3C2-4043-8FC5-BB6BF1CBEAB0}" dt="2017-10-09T05:54:55.530" v="719" actId="14100"/>
          <ac:picMkLst>
            <pc:docMk/>
            <pc:sldMk cId="2898802169" sldId="269"/>
            <ac:picMk id="17" creationId="{C1B59B55-E349-4A75-B0B3-E594E5FFF274}"/>
          </ac:picMkLst>
        </pc:picChg>
        <pc:picChg chg="mod">
          <ac:chgData name="Bob Larson" userId="bd32c595-c6ac-42c0-bb89-944ad9c1ebd3" providerId="ADAL" clId="{109D50A9-E3C2-4043-8FC5-BB6BF1CBEAB0}" dt="2017-10-09T05:01:36.881" v="68" actId="1076"/>
          <ac:picMkLst>
            <pc:docMk/>
            <pc:sldMk cId="2898802169" sldId="269"/>
            <ac:picMk id="7172" creationId="{00000000-0000-0000-0000-000000000000}"/>
          </ac:picMkLst>
        </pc:picChg>
      </pc:sldChg>
      <pc:sldChg chg="addSp delSp modSp add del">
        <pc:chgData name="Bob Larson" userId="bd32c595-c6ac-42c0-bb89-944ad9c1ebd3" providerId="ADAL" clId="{109D50A9-E3C2-4043-8FC5-BB6BF1CBEAB0}" dt="2017-10-09T05:57:36.295" v="724" actId="2696"/>
        <pc:sldMkLst>
          <pc:docMk/>
          <pc:sldMk cId="2164258355" sldId="270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164258355" sldId="270"/>
            <ac:spMk id="2" creationId="{8DD1E00E-CC8F-4DC9-B337-D1D0C0C88E5F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164258355" sldId="270"/>
            <ac:spMk id="3" creationId="{FFB0949A-DFEE-453D-B1AF-69FC0AFDFD51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164258355" sldId="270"/>
            <ac:spMk id="4" creationId="{EC54497C-0A6E-4351-BC7C-406791A52D6D}"/>
          </ac:spMkLst>
        </pc:spChg>
        <pc:spChg chg="add del mod">
          <ac:chgData name="Bob Larson" userId="bd32c595-c6ac-42c0-bb89-944ad9c1ebd3" providerId="ADAL" clId="{109D50A9-E3C2-4043-8FC5-BB6BF1CBEAB0}" dt="2017-10-09T05:02:17.826" v="73" actId="2696"/>
          <ac:spMkLst>
            <pc:docMk/>
            <pc:sldMk cId="2164258355" sldId="270"/>
            <ac:spMk id="6" creationId="{6AB9B21E-0330-4065-B6C4-F3D0A9C7FA83}"/>
          </ac:spMkLst>
        </pc:spChg>
        <pc:spChg chg="del">
          <ac:chgData name="Bob Larson" userId="bd32c595-c6ac-42c0-bb89-944ad9c1ebd3" providerId="ADAL" clId="{109D50A9-E3C2-4043-8FC5-BB6BF1CBEAB0}" dt="2017-10-09T05:02:12.984" v="72" actId="478"/>
          <ac:spMkLst>
            <pc:docMk/>
            <pc:sldMk cId="2164258355" sldId="270"/>
            <ac:spMk id="9219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03:28.361" v="110" actId="1076"/>
          <ac:spMkLst>
            <pc:docMk/>
            <pc:sldMk cId="2164258355" sldId="270"/>
            <ac:spMk id="9222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02:45.130" v="83" actId="1076"/>
          <ac:spMkLst>
            <pc:docMk/>
            <pc:sldMk cId="2164258355" sldId="270"/>
            <ac:spMk id="9223" creationId="{00000000-0000-0000-0000-000000000000}"/>
          </ac:spMkLst>
        </pc:spChg>
        <pc:picChg chg="mod">
          <ac:chgData name="Bob Larson" userId="bd32c595-c6ac-42c0-bb89-944ad9c1ebd3" providerId="ADAL" clId="{109D50A9-E3C2-4043-8FC5-BB6BF1CBEAB0}" dt="2017-10-09T05:03:44.243" v="115" actId="1076"/>
          <ac:picMkLst>
            <pc:docMk/>
            <pc:sldMk cId="2164258355" sldId="270"/>
            <ac:picMk id="9220" creationId="{00000000-0000-0000-0000-000000000000}"/>
          </ac:picMkLst>
        </pc:picChg>
        <pc:picChg chg="mod">
          <ac:chgData name="Bob Larson" userId="bd32c595-c6ac-42c0-bb89-944ad9c1ebd3" providerId="ADAL" clId="{109D50A9-E3C2-4043-8FC5-BB6BF1CBEAB0}" dt="2017-10-09T05:02:26.448" v="78" actId="14100"/>
          <ac:picMkLst>
            <pc:docMk/>
            <pc:sldMk cId="2164258355" sldId="270"/>
            <ac:picMk id="9221" creationId="{00000000-0000-0000-0000-000000000000}"/>
          </ac:picMkLst>
        </pc:picChg>
      </pc:sldChg>
      <pc:sldChg chg="addSp delSp modSp add">
        <pc:chgData name="Bob Larson" userId="bd32c595-c6ac-42c0-bb89-944ad9c1ebd3" providerId="ADAL" clId="{109D50A9-E3C2-4043-8FC5-BB6BF1CBEAB0}" dt="2017-10-09T06:32:09.725" v="1472" actId="14100"/>
        <pc:sldMkLst>
          <pc:docMk/>
          <pc:sldMk cId="2545530485" sldId="270"/>
        </pc:sldMkLst>
        <pc:spChg chg="mod">
          <ac:chgData name="Bob Larson" userId="bd32c595-c6ac-42c0-bb89-944ad9c1ebd3" providerId="ADAL" clId="{109D50A9-E3C2-4043-8FC5-BB6BF1CBEAB0}" dt="2017-10-09T06:32:09.725" v="1472" actId="14100"/>
          <ac:spMkLst>
            <pc:docMk/>
            <pc:sldMk cId="2545530485" sldId="270"/>
            <ac:spMk id="3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2545530485" sldId="270"/>
            <ac:spMk id="6" creationId="{193C2DB6-22E7-48D8-8590-EE514ED00D36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2545530485" sldId="270"/>
            <ac:spMk id="7" creationId="{C3D92A1F-CB80-456C-B9A0-5DFE3D255971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2545530485" sldId="270"/>
            <ac:spMk id="8" creationId="{3312D458-3474-4F6F-9EF0-308602F4A7C1}"/>
          </ac:spMkLst>
        </pc:spChg>
      </pc:sldChg>
      <pc:sldChg chg="addSp delSp modSp add del modTransition">
        <pc:chgData name="Bob Larson" userId="bd32c595-c6ac-42c0-bb89-944ad9c1ebd3" providerId="ADAL" clId="{109D50A9-E3C2-4043-8FC5-BB6BF1CBEAB0}" dt="2017-10-09T06:29:36.708" v="1393" actId="2696"/>
        <pc:sldMkLst>
          <pc:docMk/>
          <pc:sldMk cId="1645968810" sldId="271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1645968810" sldId="271"/>
            <ac:spMk id="2" creationId="{37A98174-4558-4037-B562-5C98A717CA9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1645968810" sldId="271"/>
            <ac:spMk id="3" creationId="{8C5BEDA4-B4FD-4CA0-91B1-5B8919BC4E4E}"/>
          </ac:spMkLst>
        </pc:spChg>
      </pc:sldChg>
      <pc:sldChg chg="addSp delSp modSp add">
        <pc:chgData name="Bob Larson" userId="bd32c595-c6ac-42c0-bb89-944ad9c1ebd3" providerId="ADAL" clId="{109D50A9-E3C2-4043-8FC5-BB6BF1CBEAB0}" dt="2017-10-09T06:29:59.599" v="1409"/>
        <pc:sldMkLst>
          <pc:docMk/>
          <pc:sldMk cId="3738590995" sldId="271"/>
        </pc:sldMkLst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3738590995" sldId="271"/>
            <ac:spMk id="4" creationId="{E220F944-CF93-475C-9E44-E749DEB49C81}"/>
          </ac:spMkLst>
        </pc:spChg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3738590995" sldId="271"/>
            <ac:spMk id="5" creationId="{793671B5-CF7A-4B03-B761-CEDB2ABE2001}"/>
          </ac:spMkLst>
        </pc:spChg>
      </pc:sldChg>
      <pc:sldChg chg="addSp delSp modSp add">
        <pc:chgData name="Bob Larson" userId="bd32c595-c6ac-42c0-bb89-944ad9c1ebd3" providerId="ADAL" clId="{109D50A9-E3C2-4043-8FC5-BB6BF1CBEAB0}" dt="2017-10-09T06:34:54.513" v="1503"/>
        <pc:sldMkLst>
          <pc:docMk/>
          <pc:sldMk cId="379159742" sldId="272"/>
        </pc:sldMkLst>
        <pc:spChg chg="mod topLvl">
          <ac:chgData name="Bob Larson" userId="bd32c595-c6ac-42c0-bb89-944ad9c1ebd3" providerId="ADAL" clId="{109D50A9-E3C2-4043-8FC5-BB6BF1CBEAB0}" dt="2017-10-09T06:34:54.513" v="1503"/>
          <ac:spMkLst>
            <pc:docMk/>
            <pc:sldMk cId="379159742" sldId="272"/>
            <ac:spMk id="2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379159742" sldId="272"/>
            <ac:spMk id="3" creationId="{8576BF0E-97C2-4268-9C88-F943F69D35EC}"/>
          </ac:spMkLst>
        </pc:spChg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379159742" sldId="272"/>
            <ac:spMk id="4" creationId="{6949DFC9-2EF9-4FC6-B5E6-85750B355D9A}"/>
          </ac:spMkLst>
        </pc:spChg>
        <pc:spChg chg="mod topLvl">
          <ac:chgData name="Bob Larson" userId="bd32c595-c6ac-42c0-bb89-944ad9c1ebd3" providerId="ADAL" clId="{109D50A9-E3C2-4043-8FC5-BB6BF1CBEAB0}" dt="2017-10-09T06:34:54.513" v="1503"/>
          <ac:spMkLst>
            <pc:docMk/>
            <pc:sldMk cId="379159742" sldId="272"/>
            <ac:spMk id="7" creationId="{00000000-0000-0000-0000-000000000000}"/>
          </ac:spMkLst>
        </pc:spChg>
        <pc:spChg chg="mod topLvl">
          <ac:chgData name="Bob Larson" userId="bd32c595-c6ac-42c0-bb89-944ad9c1ebd3" providerId="ADAL" clId="{109D50A9-E3C2-4043-8FC5-BB6BF1CBEAB0}" dt="2017-10-09T06:34:54.513" v="1503"/>
          <ac:spMkLst>
            <pc:docMk/>
            <pc:sldMk cId="379159742" sldId="272"/>
            <ac:spMk id="8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379159742" sldId="272"/>
            <ac:spMk id="11" creationId="{DBCC4296-2B96-4C6E-81E0-988E0D28ED1A}"/>
          </ac:spMkLst>
        </pc:spChg>
        <pc:grpChg chg="del mod">
          <ac:chgData name="Bob Larson" userId="bd32c595-c6ac-42c0-bb89-944ad9c1ebd3" providerId="ADAL" clId="{109D50A9-E3C2-4043-8FC5-BB6BF1CBEAB0}" dt="2017-10-09T06:32:57.450" v="1477"/>
          <ac:grpSpMkLst>
            <pc:docMk/>
            <pc:sldMk cId="379159742" sldId="272"/>
            <ac:grpSpMk id="9" creationId="{00000000-0000-0000-0000-000000000000}"/>
          </ac:grpSpMkLst>
        </pc:grpChg>
        <pc:grpChg chg="mod">
          <ac:chgData name="Bob Larson" userId="bd32c595-c6ac-42c0-bb89-944ad9c1ebd3" providerId="ADAL" clId="{109D50A9-E3C2-4043-8FC5-BB6BF1CBEAB0}" dt="2017-10-09T06:34:54.513" v="1503"/>
          <ac:grpSpMkLst>
            <pc:docMk/>
            <pc:sldMk cId="379159742" sldId="272"/>
            <ac:grpSpMk id="12" creationId="{17937709-8003-4F11-A985-B42C9124FED2}"/>
          </ac:grpSpMkLst>
        </pc:grpChg>
        <pc:picChg chg="mod">
          <ac:chgData name="Bob Larson" userId="bd32c595-c6ac-42c0-bb89-944ad9c1ebd3" providerId="ADAL" clId="{109D50A9-E3C2-4043-8FC5-BB6BF1CBEAB0}" dt="2017-10-09T06:33:59.779" v="1487" actId="14100"/>
          <ac:picMkLst>
            <pc:docMk/>
            <pc:sldMk cId="379159742" sldId="272"/>
            <ac:picMk id="6" creationId="{00000000-0000-0000-0000-000000000000}"/>
          </ac:picMkLst>
        </pc:picChg>
      </pc:sldChg>
      <pc:sldChg chg="addSp delSp modSp add del">
        <pc:chgData name="Bob Larson" userId="bd32c595-c6ac-42c0-bb89-944ad9c1ebd3" providerId="ADAL" clId="{109D50A9-E3C2-4043-8FC5-BB6BF1CBEAB0}" dt="2017-10-09T05:33:14.230" v="508" actId="2696"/>
        <pc:sldMkLst>
          <pc:docMk/>
          <pc:sldMk cId="2097662877" sldId="272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097662877" sldId="272"/>
            <ac:spMk id="4" creationId="{A29DFAB2-5D22-45D3-954C-CBE4F276C5E9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097662877" sldId="272"/>
            <ac:spMk id="7" creationId="{5E01CDC5-33DF-45AE-8574-F7025C07B1FD}"/>
          </ac:spMkLst>
        </pc:spChg>
      </pc:sldChg>
      <pc:sldChg chg="addSp delSp modSp add del">
        <pc:chgData name="Bob Larson" userId="bd32c595-c6ac-42c0-bb89-944ad9c1ebd3" providerId="ADAL" clId="{109D50A9-E3C2-4043-8FC5-BB6BF1CBEAB0}" dt="2017-10-09T05:04:35.454" v="119" actId="2696"/>
        <pc:sldMkLst>
          <pc:docMk/>
          <pc:sldMk cId="948008619" sldId="273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948008619" sldId="273"/>
            <ac:spMk id="3" creationId="{A3E2B346-F697-494C-8CE7-533132736CC2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948008619" sldId="273"/>
            <ac:spMk id="4" creationId="{20CFAE62-B4E6-49FD-A815-38F0B3E8A3FB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948008619" sldId="273"/>
            <ac:spMk id="14" creationId="{1538F4E2-A78F-45A3-99B6-8C3AF0758BE2}"/>
          </ac:spMkLst>
        </pc:spChg>
      </pc:sldChg>
      <pc:sldChg chg="addSp delSp modSp add">
        <pc:chgData name="Bob Larson" userId="bd32c595-c6ac-42c0-bb89-944ad9c1ebd3" providerId="ADAL" clId="{109D50A9-E3C2-4043-8FC5-BB6BF1CBEAB0}" dt="2017-10-09T06:36:13.452" v="1516" actId="14100"/>
        <pc:sldMkLst>
          <pc:docMk/>
          <pc:sldMk cId="1155082267" sldId="273"/>
        </pc:sldMkLst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1155082267" sldId="273"/>
            <ac:spMk id="3" creationId="{917D0833-1EE0-40EC-93D8-62BAD92A1791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1155082267" sldId="273"/>
            <ac:spMk id="4" creationId="{ED484D1D-C6FD-4688-82E6-4245C5741277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1155082267" sldId="273"/>
            <ac:spMk id="7" creationId="{B8F21315-D74A-4DEC-B882-7F2369055E11}"/>
          </ac:spMkLst>
        </pc:spChg>
        <pc:spChg chg="mod">
          <ac:chgData name="Bob Larson" userId="bd32c595-c6ac-42c0-bb89-944ad9c1ebd3" providerId="ADAL" clId="{109D50A9-E3C2-4043-8FC5-BB6BF1CBEAB0}" dt="2017-10-09T06:35:46.505" v="1514" actId="14100"/>
          <ac:spMkLst>
            <pc:docMk/>
            <pc:sldMk cId="1155082267" sldId="273"/>
            <ac:spMk id="9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6:36:13.452" v="1516" actId="14100"/>
          <ac:spMkLst>
            <pc:docMk/>
            <pc:sldMk cId="1155082267" sldId="273"/>
            <ac:spMk id="10" creationId="{00000000-0000-0000-0000-000000000000}"/>
          </ac:spMkLst>
        </pc:spChg>
        <pc:grpChg chg="mod">
          <ac:chgData name="Bob Larson" userId="bd32c595-c6ac-42c0-bb89-944ad9c1ebd3" providerId="ADAL" clId="{109D50A9-E3C2-4043-8FC5-BB6BF1CBEAB0}" dt="2017-10-09T06:35:41.882" v="1513" actId="1076"/>
          <ac:grpSpMkLst>
            <pc:docMk/>
            <pc:sldMk cId="1155082267" sldId="273"/>
            <ac:grpSpMk id="2" creationId="{00000000-0000-0000-0000-000000000000}"/>
          </ac:grpSpMkLst>
        </pc:grpChg>
        <pc:picChg chg="mod">
          <ac:chgData name="Bob Larson" userId="bd32c595-c6ac-42c0-bb89-944ad9c1ebd3" providerId="ADAL" clId="{109D50A9-E3C2-4043-8FC5-BB6BF1CBEAB0}" dt="2017-10-09T06:35:35.151" v="1509" actId="1076"/>
          <ac:picMkLst>
            <pc:docMk/>
            <pc:sldMk cId="1155082267" sldId="273"/>
            <ac:picMk id="6" creationId="{00000000-0000-0000-0000-000000000000}"/>
          </ac:picMkLst>
        </pc:picChg>
      </pc:sldChg>
      <pc:sldChg chg="addSp delSp modSp add del">
        <pc:chgData name="Bob Larson" userId="bd32c595-c6ac-42c0-bb89-944ad9c1ebd3" providerId="ADAL" clId="{109D50A9-E3C2-4043-8FC5-BB6BF1CBEAB0}" dt="2017-10-09T06:36:26.892" v="1520" actId="2696"/>
        <pc:sldMkLst>
          <pc:docMk/>
          <pc:sldMk cId="592261236" sldId="274"/>
        </pc:sldMkLst>
        <pc:spChg chg="add del mod">
          <ac:chgData name="Bob Larson" userId="bd32c595-c6ac-42c0-bb89-944ad9c1ebd3" providerId="ADAL" clId="{109D50A9-E3C2-4043-8FC5-BB6BF1CBEAB0}" dt="2017-10-09T06:29:59.599" v="1409" actId="2696"/>
          <ac:spMkLst>
            <pc:docMk/>
            <pc:sldMk cId="592261236" sldId="274"/>
            <ac:spMk id="2" creationId="{17C9F4D9-64A0-4385-8F41-6C57906874E2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2696"/>
          <ac:spMkLst>
            <pc:docMk/>
            <pc:sldMk cId="592261236" sldId="274"/>
            <ac:spMk id="3" creationId="{C9BEA221-D22E-4593-9A29-60C5882A8887}"/>
          </ac:spMkLst>
        </pc:spChg>
      </pc:sldChg>
      <pc:sldChg chg="del">
        <pc:chgData name="Bob Larson" userId="bd32c595-c6ac-42c0-bb89-944ad9c1ebd3" providerId="ADAL" clId="{109D50A9-E3C2-4043-8FC5-BB6BF1CBEAB0}" dt="2017-10-09T04:59:28.615" v="5" actId="2696"/>
        <pc:sldMkLst>
          <pc:docMk/>
          <pc:sldMk cId="1381736432" sldId="274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755" v="1395" actId="2696"/>
        <pc:sldMkLst>
          <pc:docMk/>
          <pc:sldMk cId="3231566776" sldId="274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231566776" sldId="274"/>
            <ac:spMk id="4" creationId="{CEF1669C-B4DB-4048-ABDC-B9C269B83006}"/>
          </ac:spMkLst>
        </pc:spChg>
        <pc:spChg chg="mod">
          <ac:chgData name="Bob Larson" userId="bd32c595-c6ac-42c0-bb89-944ad9c1ebd3" providerId="ADAL" clId="{109D50A9-E3C2-4043-8FC5-BB6BF1CBEAB0}" dt="2017-10-09T05:06:05.380" v="140" actId="2696"/>
          <ac:spMkLst>
            <pc:docMk/>
            <pc:sldMk cId="3231566776" sldId="274"/>
            <ac:spMk id="5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231566776" sldId="274"/>
            <ac:spMk id="6" creationId="{270C7369-4B8B-4197-A52D-D75C04FC709D}"/>
          </ac:spMkLst>
        </pc:spChg>
        <pc:spChg chg="mod">
          <ac:chgData name="Bob Larson" userId="bd32c595-c6ac-42c0-bb89-944ad9c1ebd3" providerId="ADAL" clId="{109D50A9-E3C2-4043-8FC5-BB6BF1CBEAB0}" dt="2017-10-09T05:06:05.380" v="140" actId="2696"/>
          <ac:spMkLst>
            <pc:docMk/>
            <pc:sldMk cId="3231566776" sldId="274"/>
            <ac:spMk id="7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06:05.380" v="140" actId="2696"/>
          <ac:spMkLst>
            <pc:docMk/>
            <pc:sldMk cId="3231566776" sldId="274"/>
            <ac:spMk id="8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05:49.023" v="136" actId="14100"/>
          <ac:spMkLst>
            <pc:docMk/>
            <pc:sldMk cId="3231566776" sldId="274"/>
            <ac:spMk id="9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231566776" sldId="274"/>
            <ac:spMk id="10" creationId="{5843AAA2-C3A0-42BD-BF08-C79E537DA666}"/>
          </ac:spMkLst>
        </pc:spChg>
        <pc:grpChg chg="add mod">
          <ac:chgData name="Bob Larson" userId="bd32c595-c6ac-42c0-bb89-944ad9c1ebd3" providerId="ADAL" clId="{109D50A9-E3C2-4043-8FC5-BB6BF1CBEAB0}" dt="2017-10-09T05:58:43.762" v="732" actId="1076"/>
          <ac:grpSpMkLst>
            <pc:docMk/>
            <pc:sldMk cId="3231566776" sldId="274"/>
            <ac:grpSpMk id="11" creationId="{E4093930-BD75-4B13-941E-00FB0ECB7D8F}"/>
          </ac:grpSpMkLst>
        </pc:grpChg>
        <pc:picChg chg="mod">
          <ac:chgData name="Bob Larson" userId="bd32c595-c6ac-42c0-bb89-944ad9c1ebd3" providerId="ADAL" clId="{109D50A9-E3C2-4043-8FC5-BB6BF1CBEAB0}" dt="2017-10-09T05:06:05.380" v="140" actId="2696"/>
          <ac:picMkLst>
            <pc:docMk/>
            <pc:sldMk cId="3231566776" sldId="274"/>
            <ac:picMk id="6146" creationId="{00000000-0000-0000-0000-000000000000}"/>
          </ac:picMkLst>
        </pc:picChg>
      </pc:sldChg>
      <pc:sldChg chg="del">
        <pc:chgData name="Bob Larson" userId="bd32c595-c6ac-42c0-bb89-944ad9c1ebd3" providerId="ADAL" clId="{109D50A9-E3C2-4043-8FC5-BB6BF1CBEAB0}" dt="2017-10-09T04:59:28.647" v="6" actId="2696"/>
        <pc:sldMkLst>
          <pc:docMk/>
          <pc:sldMk cId="1267337836" sldId="275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771" v="1396" actId="2696"/>
        <pc:sldMkLst>
          <pc:docMk/>
          <pc:sldMk cId="1604007159" sldId="275"/>
        </pc:sldMkLst>
        <pc:spChg chg="mod">
          <ac:chgData name="Bob Larson" userId="bd32c595-c6ac-42c0-bb89-944ad9c1ebd3" providerId="ADAL" clId="{109D50A9-E3C2-4043-8FC5-BB6BF1CBEAB0}" dt="2017-10-09T05:34:46.408" v="534" actId="20577"/>
          <ac:spMkLst>
            <pc:docMk/>
            <pc:sldMk cId="1604007159" sldId="275"/>
            <ac:spMk id="2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1604007159" sldId="275"/>
            <ac:spMk id="4" creationId="{1A3FE7C9-95DF-45FC-9033-60E12D60AC7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1604007159" sldId="275"/>
            <ac:spMk id="5" creationId="{8DD2B015-311F-444D-8941-7CEFBF357198}"/>
          </ac:spMkLst>
        </pc:spChg>
        <pc:spChg chg="mod">
          <ac:chgData name="Bob Larson" userId="bd32c595-c6ac-42c0-bb89-944ad9c1ebd3" providerId="ADAL" clId="{109D50A9-E3C2-4043-8FC5-BB6BF1CBEAB0}" dt="2017-10-09T05:34:18.327" v="518" actId="6549"/>
          <ac:spMkLst>
            <pc:docMk/>
            <pc:sldMk cId="1604007159" sldId="275"/>
            <ac:spMk id="6" creationId="{00000000-0000-0000-0000-000000000000}"/>
          </ac:spMkLst>
        </pc:spChg>
        <pc:picChg chg="mod">
          <ac:chgData name="Bob Larson" userId="bd32c595-c6ac-42c0-bb89-944ad9c1ebd3" providerId="ADAL" clId="{109D50A9-E3C2-4043-8FC5-BB6BF1CBEAB0}" dt="2017-10-09T05:34:37.003" v="524" actId="1076"/>
          <ac:picMkLst>
            <pc:docMk/>
            <pc:sldMk cId="1604007159" sldId="275"/>
            <ac:picMk id="3074" creationId="{00000000-0000-0000-0000-000000000000}"/>
          </ac:picMkLst>
        </pc:picChg>
      </pc:sldChg>
      <pc:sldChg chg="del">
        <pc:chgData name="Bob Larson" userId="bd32c595-c6ac-42c0-bb89-944ad9c1ebd3" providerId="ADAL" clId="{109D50A9-E3C2-4043-8FC5-BB6BF1CBEAB0}" dt="2017-10-09T04:59:28.758" v="12" actId="2696"/>
        <pc:sldMkLst>
          <pc:docMk/>
          <pc:sldMk cId="3288098006" sldId="276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786" v="1398" actId="2696"/>
        <pc:sldMkLst>
          <pc:docMk/>
          <pc:sldMk cId="4264334945" sldId="276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4264334945" sldId="276"/>
            <ac:spMk id="4" creationId="{070625D9-2CF5-44D1-845F-AB91CFCAE3A7}"/>
          </ac:spMkLst>
        </pc:spChg>
        <pc:spChg chg="mod">
          <ac:chgData name="Bob Larson" userId="bd32c595-c6ac-42c0-bb89-944ad9c1ebd3" providerId="ADAL" clId="{109D50A9-E3C2-4043-8FC5-BB6BF1CBEAB0}" dt="2017-10-09T06:08:13.289" v="1021" actId="1076"/>
          <ac:spMkLst>
            <pc:docMk/>
            <pc:sldMk cId="4264334945" sldId="276"/>
            <ac:spMk id="5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4264334945" sldId="276"/>
            <ac:spMk id="6" creationId="{8AE7B957-168C-4C05-B720-18F6F5C55E65}"/>
          </ac:spMkLst>
        </pc:spChg>
        <pc:picChg chg="mod">
          <ac:chgData name="Bob Larson" userId="bd32c595-c6ac-42c0-bb89-944ad9c1ebd3" providerId="ADAL" clId="{109D50A9-E3C2-4043-8FC5-BB6BF1CBEAB0}" dt="2017-10-09T05:37:04.485" v="574" actId="1076"/>
          <ac:picMkLst>
            <pc:docMk/>
            <pc:sldMk cId="4264334945" sldId="276"/>
            <ac:picMk id="4098" creationId="{00000000-0000-0000-0000-000000000000}"/>
          </ac:picMkLst>
        </pc:picChg>
      </pc:sldChg>
      <pc:sldChg chg="addSp delSp modSp add del modTransition">
        <pc:chgData name="Bob Larson" userId="bd32c595-c6ac-42c0-bb89-944ad9c1ebd3" providerId="ADAL" clId="{109D50A9-E3C2-4043-8FC5-BB6BF1CBEAB0}" dt="2017-10-09T06:29:36.802" v="1400" actId="2696"/>
        <pc:sldMkLst>
          <pc:docMk/>
          <pc:sldMk cId="485179754" sldId="277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485179754" sldId="277"/>
            <ac:spMk id="4" creationId="{D65D88DB-C124-470D-84F5-EBA4F21C5B36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485179754" sldId="277"/>
            <ac:spMk id="6" creationId="{6D97E05D-48ED-434F-AC2C-C0F3644298BF}"/>
          </ac:spMkLst>
        </pc:spChg>
      </pc:sldChg>
      <pc:sldChg chg="del">
        <pc:chgData name="Bob Larson" userId="bd32c595-c6ac-42c0-bb89-944ad9c1ebd3" providerId="ADAL" clId="{109D50A9-E3C2-4043-8FC5-BB6BF1CBEAB0}" dt="2017-10-09T04:59:28.764" v="13" actId="2696"/>
        <pc:sldMkLst>
          <pc:docMk/>
          <pc:sldMk cId="2398169990" sldId="278"/>
        </pc:sldMkLst>
      </pc:sldChg>
      <pc:sldChg chg="addSp delSp modSp add del ord modTransition">
        <pc:chgData name="Bob Larson" userId="bd32c595-c6ac-42c0-bb89-944ad9c1ebd3" providerId="ADAL" clId="{109D50A9-E3C2-4043-8FC5-BB6BF1CBEAB0}" dt="2017-10-09T06:29:36.802" v="1399" actId="2696"/>
        <pc:sldMkLst>
          <pc:docMk/>
          <pc:sldMk cId="3140925045" sldId="278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140925045" sldId="278"/>
            <ac:spMk id="4" creationId="{A22FC622-1F5F-4137-B295-0070D22413E9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140925045" sldId="278"/>
            <ac:spMk id="5" creationId="{AB1FEF73-EC6D-4076-8BC3-6688E31A413A}"/>
          </ac:spMkLst>
        </pc:spChg>
        <pc:spChg chg="add mod">
          <ac:chgData name="Bob Larson" userId="bd32c595-c6ac-42c0-bb89-944ad9c1ebd3" providerId="ADAL" clId="{109D50A9-E3C2-4043-8FC5-BB6BF1CBEAB0}" dt="2017-10-09T06:15:17.267" v="1154" actId="2696"/>
          <ac:spMkLst>
            <pc:docMk/>
            <pc:sldMk cId="3140925045" sldId="278"/>
            <ac:spMk id="6" creationId="{B5BB1EED-3E5A-48C7-B1A3-6ADF24ED8AF6}"/>
          </ac:spMkLst>
        </pc:spChg>
        <pc:spChg chg="add mod">
          <ac:chgData name="Bob Larson" userId="bd32c595-c6ac-42c0-bb89-944ad9c1ebd3" providerId="ADAL" clId="{109D50A9-E3C2-4043-8FC5-BB6BF1CBEAB0}" dt="2017-10-09T06:15:17.267" v="1154" actId="2696"/>
          <ac:spMkLst>
            <pc:docMk/>
            <pc:sldMk cId="3140925045" sldId="278"/>
            <ac:spMk id="9" creationId="{2229204A-A486-41CC-93DE-FC78D06844E2}"/>
          </ac:spMkLst>
        </pc:spChg>
        <pc:spChg chg="add mod">
          <ac:chgData name="Bob Larson" userId="bd32c595-c6ac-42c0-bb89-944ad9c1ebd3" providerId="ADAL" clId="{109D50A9-E3C2-4043-8FC5-BB6BF1CBEAB0}" dt="2017-10-09T06:15:17.267" v="1154" actId="2696"/>
          <ac:spMkLst>
            <pc:docMk/>
            <pc:sldMk cId="3140925045" sldId="278"/>
            <ac:spMk id="10" creationId="{C90FD259-2DEB-4A25-B913-1C6B5F5FC4D6}"/>
          </ac:spMkLst>
        </pc:spChg>
        <pc:spChg chg="add mod">
          <ac:chgData name="Bob Larson" userId="bd32c595-c6ac-42c0-bb89-944ad9c1ebd3" providerId="ADAL" clId="{109D50A9-E3C2-4043-8FC5-BB6BF1CBEAB0}" dt="2017-10-09T06:15:17.267" v="1154" actId="2696"/>
          <ac:spMkLst>
            <pc:docMk/>
            <pc:sldMk cId="3140925045" sldId="278"/>
            <ac:spMk id="14" creationId="{F3D0B086-B950-48C8-AED9-C418B335DD90}"/>
          </ac:spMkLst>
        </pc:spChg>
        <pc:grpChg chg="add mod">
          <ac:chgData name="Bob Larson" userId="bd32c595-c6ac-42c0-bb89-944ad9c1ebd3" providerId="ADAL" clId="{109D50A9-E3C2-4043-8FC5-BB6BF1CBEAB0}" dt="2017-10-09T06:15:26.462" v="1155" actId="1076"/>
          <ac:grpSpMkLst>
            <pc:docMk/>
            <pc:sldMk cId="3140925045" sldId="278"/>
            <ac:grpSpMk id="11" creationId="{350A38E9-C0B1-4E5D-8A97-3D6958595911}"/>
          </ac:grpSpMkLst>
        </pc:grpChg>
        <pc:picChg chg="mod">
          <ac:chgData name="Bob Larson" userId="bd32c595-c6ac-42c0-bb89-944ad9c1ebd3" providerId="ADAL" clId="{109D50A9-E3C2-4043-8FC5-BB6BF1CBEAB0}" dt="2017-10-09T05:40:55.762" v="595" actId="1076"/>
          <ac:picMkLst>
            <pc:docMk/>
            <pc:sldMk cId="3140925045" sldId="278"/>
            <ac:picMk id="8194" creationId="{00000000-0000-0000-0000-000000000000}"/>
          </ac:picMkLst>
        </pc:picChg>
        <pc:picChg chg="mod">
          <ac:chgData name="Bob Larson" userId="bd32c595-c6ac-42c0-bb89-944ad9c1ebd3" providerId="ADAL" clId="{109D50A9-E3C2-4043-8FC5-BB6BF1CBEAB0}" dt="2017-10-09T05:41:02.014" v="596" actId="1076"/>
          <ac:picMkLst>
            <pc:docMk/>
            <pc:sldMk cId="3140925045" sldId="278"/>
            <ac:picMk id="8195" creationId="{00000000-0000-0000-0000-000000000000}"/>
          </ac:picMkLst>
        </pc:picChg>
        <pc:cxnChg chg="add mod">
          <ac:chgData name="Bob Larson" userId="bd32c595-c6ac-42c0-bb89-944ad9c1ebd3" providerId="ADAL" clId="{109D50A9-E3C2-4043-8FC5-BB6BF1CBEAB0}" dt="2017-10-09T06:15:17.267" v="1154" actId="2696"/>
          <ac:cxnSpMkLst>
            <pc:docMk/>
            <pc:sldMk cId="3140925045" sldId="278"/>
            <ac:cxnSpMk id="8" creationId="{E5D715FF-8DCB-44DF-B916-D391F9C59CB1}"/>
          </ac:cxnSpMkLst>
        </pc:cxnChg>
        <pc:cxnChg chg="add mod">
          <ac:chgData name="Bob Larson" userId="bd32c595-c6ac-42c0-bb89-944ad9c1ebd3" providerId="ADAL" clId="{109D50A9-E3C2-4043-8FC5-BB6BF1CBEAB0}" dt="2017-10-09T06:15:17.267" v="1154" actId="2696"/>
          <ac:cxnSpMkLst>
            <pc:docMk/>
            <pc:sldMk cId="3140925045" sldId="278"/>
            <ac:cxnSpMk id="13" creationId="{C4FFA024-7FE0-4D44-82B8-D47D0D2EA49B}"/>
          </ac:cxnSpMkLst>
        </pc:cxnChg>
      </pc:sldChg>
      <pc:sldChg chg="addSp delSp modSp add del modTransition modAnim">
        <pc:chgData name="Bob Larson" userId="bd32c595-c6ac-42c0-bb89-944ad9c1ebd3" providerId="ADAL" clId="{109D50A9-E3C2-4043-8FC5-BB6BF1CBEAB0}" dt="2017-10-09T06:29:36.833" v="1402" actId="2696"/>
        <pc:sldMkLst>
          <pc:docMk/>
          <pc:sldMk cId="2370175471" sldId="279"/>
        </pc:sldMkLst>
        <pc:spChg chg="mod">
          <ac:chgData name="Bob Larson" userId="bd32c595-c6ac-42c0-bb89-944ad9c1ebd3" providerId="ADAL" clId="{109D50A9-E3C2-4043-8FC5-BB6BF1CBEAB0}" dt="2017-10-09T05:26:02.161" v="413" actId="20577"/>
          <ac:spMkLst>
            <pc:docMk/>
            <pc:sldMk cId="2370175471" sldId="279"/>
            <ac:spMk id="2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6:16:40.779" v="1169" actId="20577"/>
          <ac:spMkLst>
            <pc:docMk/>
            <pc:sldMk cId="2370175471" sldId="279"/>
            <ac:spMk id="5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11:35.537" v="193" actId="2696"/>
          <ac:spMkLst>
            <pc:docMk/>
            <pc:sldMk cId="2370175471" sldId="279"/>
            <ac:spMk id="6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370175471" sldId="279"/>
            <ac:spMk id="7" creationId="{1C8C5D83-27EB-4219-8EED-A974BF09FBEF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370175471" sldId="279"/>
            <ac:spMk id="8" creationId="{E5B82D22-C906-4B33-8842-D1FF3B4351BF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370175471" sldId="279"/>
            <ac:spMk id="9" creationId="{1E143341-CF3E-4F22-96F1-85D0D67977A9}"/>
          </ac:spMkLst>
        </pc:spChg>
        <pc:grpChg chg="add mod">
          <ac:chgData name="Bob Larson" userId="bd32c595-c6ac-42c0-bb89-944ad9c1ebd3" providerId="ADAL" clId="{109D50A9-E3C2-4043-8FC5-BB6BF1CBEAB0}" dt="2017-10-09T05:11:37.744" v="194" actId="1076"/>
          <ac:grpSpMkLst>
            <pc:docMk/>
            <pc:sldMk cId="2370175471" sldId="279"/>
            <ac:grpSpMk id="10" creationId="{4042829C-1716-4668-A642-6FBC7A626BCD}"/>
          </ac:grpSpMkLst>
        </pc:grpChg>
        <pc:picChg chg="mod modCrop">
          <ac:chgData name="Bob Larson" userId="bd32c595-c6ac-42c0-bb89-944ad9c1ebd3" providerId="ADAL" clId="{109D50A9-E3C2-4043-8FC5-BB6BF1CBEAB0}" dt="2017-10-09T05:11:35.537" v="193" actId="2696"/>
          <ac:picMkLst>
            <pc:docMk/>
            <pc:sldMk cId="2370175471" sldId="279"/>
            <ac:picMk id="4" creationId="{00000000-0000-0000-0000-000000000000}"/>
          </ac:picMkLst>
        </pc:picChg>
      </pc:sldChg>
      <pc:sldChg chg="del">
        <pc:chgData name="Bob Larson" userId="bd32c595-c6ac-42c0-bb89-944ad9c1ebd3" providerId="ADAL" clId="{109D50A9-E3C2-4043-8FC5-BB6BF1CBEAB0}" dt="2017-10-09T04:59:28.569" v="1" actId="2696"/>
        <pc:sldMkLst>
          <pc:docMk/>
          <pc:sldMk cId="4277355282" sldId="279"/>
        </pc:sldMkLst>
      </pc:sldChg>
      <pc:sldChg chg="addSp delSp modSp add del modTransition modAnim">
        <pc:chgData name="Bob Larson" userId="bd32c595-c6ac-42c0-bb89-944ad9c1ebd3" providerId="ADAL" clId="{109D50A9-E3C2-4043-8FC5-BB6BF1CBEAB0}" dt="2017-10-09T06:29:36.849" v="1404" actId="2696"/>
        <pc:sldMkLst>
          <pc:docMk/>
          <pc:sldMk cId="827292355" sldId="280"/>
        </pc:sldMkLst>
        <pc:spChg chg="mod">
          <ac:chgData name="Bob Larson" userId="bd32c595-c6ac-42c0-bb89-944ad9c1ebd3" providerId="ADAL" clId="{109D50A9-E3C2-4043-8FC5-BB6BF1CBEAB0}" dt="2017-10-09T05:28:54.441" v="494" actId="20577"/>
          <ac:spMkLst>
            <pc:docMk/>
            <pc:sldMk cId="827292355" sldId="280"/>
            <ac:spMk id="2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6:18:44.017" v="1200" actId="20577"/>
          <ac:spMkLst>
            <pc:docMk/>
            <pc:sldMk cId="827292355" sldId="280"/>
            <ac:spMk id="5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10:01.523" v="165" actId="2696"/>
          <ac:spMkLst>
            <pc:docMk/>
            <pc:sldMk cId="827292355" sldId="280"/>
            <ac:spMk id="6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827292355" sldId="280"/>
            <ac:spMk id="7" creationId="{E201C2B8-599E-4910-85CE-0F4C84EAECDD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827292355" sldId="280"/>
            <ac:spMk id="8" creationId="{4795A229-3BB2-4AC1-A348-5B30F1D2F8D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827292355" sldId="280"/>
            <ac:spMk id="9" creationId="{19D61E59-FF1C-414B-9559-26B2F35CBB0D}"/>
          </ac:spMkLst>
        </pc:spChg>
        <pc:grpChg chg="add mod">
          <ac:chgData name="Bob Larson" userId="bd32c595-c6ac-42c0-bb89-944ad9c1ebd3" providerId="ADAL" clId="{109D50A9-E3C2-4043-8FC5-BB6BF1CBEAB0}" dt="2017-10-09T05:10:10.186" v="166" actId="1076"/>
          <ac:grpSpMkLst>
            <pc:docMk/>
            <pc:sldMk cId="827292355" sldId="280"/>
            <ac:grpSpMk id="10" creationId="{6AA43A4D-4EF3-4037-886E-938EB5F86CDD}"/>
          </ac:grpSpMkLst>
        </pc:grpChg>
        <pc:picChg chg="mod modCrop">
          <ac:chgData name="Bob Larson" userId="bd32c595-c6ac-42c0-bb89-944ad9c1ebd3" providerId="ADAL" clId="{109D50A9-E3C2-4043-8FC5-BB6BF1CBEAB0}" dt="2017-10-09T05:10:01.523" v="165" actId="2696"/>
          <ac:picMkLst>
            <pc:docMk/>
            <pc:sldMk cId="827292355" sldId="280"/>
            <ac:picMk id="4" creationId="{00000000-0000-0000-0000-000000000000}"/>
          </ac:picMkLst>
        </pc:picChg>
      </pc:sldChg>
      <pc:sldChg chg="del">
        <pc:chgData name="Bob Larson" userId="bd32c595-c6ac-42c0-bb89-944ad9c1ebd3" providerId="ADAL" clId="{109D50A9-E3C2-4043-8FC5-BB6BF1CBEAB0}" dt="2017-10-09T04:59:28.600" v="3" actId="2696"/>
        <pc:sldMkLst>
          <pc:docMk/>
          <pc:sldMk cId="1752354158" sldId="280"/>
        </pc:sldMkLst>
      </pc:sldChg>
      <pc:sldChg chg="addSp delSp modSp add del">
        <pc:chgData name="Bob Larson" userId="bd32c595-c6ac-42c0-bb89-944ad9c1ebd3" providerId="ADAL" clId="{109D50A9-E3C2-4043-8FC5-BB6BF1CBEAB0}" dt="2017-10-09T05:49:32.064" v="685" actId="2696"/>
        <pc:sldMkLst>
          <pc:docMk/>
          <pc:sldMk cId="2653500848" sldId="281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653500848" sldId="281"/>
            <ac:spMk id="4" creationId="{E86B08CE-C778-4AEB-AF37-3467F3557064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653500848" sldId="281"/>
            <ac:spMk id="8" creationId="{1AD971BE-5F18-4940-ABF4-6F2E03271F68}"/>
          </ac:spMkLst>
        </pc:spChg>
      </pc:sldChg>
      <pc:sldChg chg="del">
        <pc:chgData name="Bob Larson" userId="bd32c595-c6ac-42c0-bb89-944ad9c1ebd3" providerId="ADAL" clId="{109D50A9-E3C2-4043-8FC5-BB6BF1CBEAB0}" dt="2017-10-09T04:59:28.615" v="4" actId="2696"/>
        <pc:sldMkLst>
          <pc:docMk/>
          <pc:sldMk cId="697912788" sldId="282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880" v="1407" actId="2696"/>
        <pc:sldMkLst>
          <pc:docMk/>
          <pc:sldMk cId="3121840094" sldId="282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121840094" sldId="282"/>
            <ac:spMk id="4" creationId="{5D52A631-A863-4C02-A78A-BB4007632D4F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121840094" sldId="282"/>
            <ac:spMk id="5" creationId="{A264361D-2ABF-4029-BE5A-B3DE8CE15FCA}"/>
          </ac:spMkLst>
        </pc:spChg>
      </pc:sldChg>
      <pc:sldChg chg="del">
        <pc:chgData name="Bob Larson" userId="bd32c595-c6ac-42c0-bb89-944ad9c1ebd3" providerId="ADAL" clId="{109D50A9-E3C2-4043-8FC5-BB6BF1CBEAB0}" dt="2017-10-09T04:59:28.650" v="7" actId="2696"/>
        <pc:sldMkLst>
          <pc:docMk/>
          <pc:sldMk cId="786751832" sldId="283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849" v="1403" actId="2696"/>
        <pc:sldMkLst>
          <pc:docMk/>
          <pc:sldMk cId="3091521717" sldId="283"/>
        </pc:sldMkLst>
        <pc:spChg chg="del">
          <ac:chgData name="Bob Larson" userId="bd32c595-c6ac-42c0-bb89-944ad9c1ebd3" providerId="ADAL" clId="{109D50A9-E3C2-4043-8FC5-BB6BF1CBEAB0}" dt="2017-10-09T05:18:33.796" v="238" actId="2696"/>
          <ac:spMkLst>
            <pc:docMk/>
            <pc:sldMk cId="3091521717" sldId="283"/>
            <ac:spMk id="2" creationId="{D136D578-E366-4A8E-8CE9-0E398152139F}"/>
          </ac:spMkLst>
        </pc:spChg>
        <pc:spChg chg="del">
          <ac:chgData name="Bob Larson" userId="bd32c595-c6ac-42c0-bb89-944ad9c1ebd3" providerId="ADAL" clId="{109D50A9-E3C2-4043-8FC5-BB6BF1CBEAB0}" dt="2017-10-09T05:18:33.796" v="238" actId="2696"/>
          <ac:spMkLst>
            <pc:docMk/>
            <pc:sldMk cId="3091521717" sldId="283"/>
            <ac:spMk id="3" creationId="{48AFDC58-DB5C-4C33-93A9-2C976C1A0224}"/>
          </ac:spMkLst>
        </pc:spChg>
        <pc:spChg chg="add mod">
          <ac:chgData name="Bob Larson" userId="bd32c595-c6ac-42c0-bb89-944ad9c1ebd3" providerId="ADAL" clId="{109D50A9-E3C2-4043-8FC5-BB6BF1CBEAB0}" dt="2017-10-09T05:27:12.198" v="433" actId="20577"/>
          <ac:spMkLst>
            <pc:docMk/>
            <pc:sldMk cId="3091521717" sldId="283"/>
            <ac:spMk id="5" creationId="{1FB08473-F3DE-49C4-BF0D-5A6FEE0532D5}"/>
          </ac:spMkLst>
        </pc:spChg>
        <pc:spChg chg="add mod">
          <ac:chgData name="Bob Larson" userId="bd32c595-c6ac-42c0-bb89-944ad9c1ebd3" providerId="ADAL" clId="{109D50A9-E3C2-4043-8FC5-BB6BF1CBEAB0}" dt="2017-10-09T06:18:15.915" v="1189" actId="1076"/>
          <ac:spMkLst>
            <pc:docMk/>
            <pc:sldMk cId="3091521717" sldId="283"/>
            <ac:spMk id="6" creationId="{7060C4D4-6D3E-4697-9B5B-7C3F714F03E3}"/>
          </ac:spMkLst>
        </pc:spChg>
        <pc:spChg chg="add mod">
          <ac:chgData name="Bob Larson" userId="bd32c595-c6ac-42c0-bb89-944ad9c1ebd3" providerId="ADAL" clId="{109D50A9-E3C2-4043-8FC5-BB6BF1CBEAB0}" dt="2017-10-09T06:18:10.871" v="1185" actId="1076"/>
          <ac:spMkLst>
            <pc:docMk/>
            <pc:sldMk cId="3091521717" sldId="283"/>
            <ac:spMk id="8" creationId="{612F290C-4123-4F66-B2D1-B49339056D61}"/>
          </ac:spMkLst>
        </pc:spChg>
        <pc:spChg chg="add mod">
          <ac:chgData name="Bob Larson" userId="bd32c595-c6ac-42c0-bb89-944ad9c1ebd3" providerId="ADAL" clId="{109D50A9-E3C2-4043-8FC5-BB6BF1CBEAB0}" dt="2017-10-09T06:17:46.442" v="1178" actId="1076"/>
          <ac:spMkLst>
            <pc:docMk/>
            <pc:sldMk cId="3091521717" sldId="283"/>
            <ac:spMk id="9" creationId="{017DD8DC-ACB2-46F6-B1D1-99D8709E1863}"/>
          </ac:spMkLst>
        </pc:spChg>
        <pc:spChg chg="add mod">
          <ac:chgData name="Bob Larson" userId="bd32c595-c6ac-42c0-bb89-944ad9c1ebd3" providerId="ADAL" clId="{109D50A9-E3C2-4043-8FC5-BB6BF1CBEAB0}" dt="2017-10-09T06:17:51.964" v="1179" actId="1076"/>
          <ac:spMkLst>
            <pc:docMk/>
            <pc:sldMk cId="3091521717" sldId="283"/>
            <ac:spMk id="10" creationId="{7E4166EA-9AB6-4BDB-A028-CBD360DA1A06}"/>
          </ac:spMkLst>
        </pc:spChg>
        <pc:spChg chg="add mod">
          <ac:chgData name="Bob Larson" userId="bd32c595-c6ac-42c0-bb89-944ad9c1ebd3" providerId="ADAL" clId="{109D50A9-E3C2-4043-8FC5-BB6BF1CBEAB0}" dt="2017-10-09T06:18:01.395" v="1183" actId="1076"/>
          <ac:spMkLst>
            <pc:docMk/>
            <pc:sldMk cId="3091521717" sldId="283"/>
            <ac:spMk id="11" creationId="{4894CEBC-D672-49F7-9BEB-6BE32DFDBD5B}"/>
          </ac:spMkLst>
        </pc:spChg>
        <pc:spChg chg="add mod">
          <ac:chgData name="Bob Larson" userId="bd32c595-c6ac-42c0-bb89-944ad9c1ebd3" providerId="ADAL" clId="{109D50A9-E3C2-4043-8FC5-BB6BF1CBEAB0}" dt="2017-10-09T06:18:06.191" v="1184" actId="1076"/>
          <ac:spMkLst>
            <pc:docMk/>
            <pc:sldMk cId="3091521717" sldId="283"/>
            <ac:spMk id="12" creationId="{6ACEDD0D-56C0-44BE-B7B3-3A1534F044A4}"/>
          </ac:spMkLst>
        </pc:spChg>
        <pc:grpChg chg="add mod">
          <ac:chgData name="Bob Larson" userId="bd32c595-c6ac-42c0-bb89-944ad9c1ebd3" providerId="ADAL" clId="{109D50A9-E3C2-4043-8FC5-BB6BF1CBEAB0}" dt="2017-10-09T05:23:44.555" v="350" actId="2696"/>
          <ac:grpSpMkLst>
            <pc:docMk/>
            <pc:sldMk cId="3091521717" sldId="283"/>
            <ac:grpSpMk id="7" creationId="{D115FC2C-4063-4A89-B882-7735E6AB5F7F}"/>
          </ac:grpSpMkLst>
        </pc:grpChg>
        <pc:picChg chg="add mod">
          <ac:chgData name="Bob Larson" userId="bd32c595-c6ac-42c0-bb89-944ad9c1ebd3" providerId="ADAL" clId="{109D50A9-E3C2-4043-8FC5-BB6BF1CBEAB0}" dt="2017-10-09T06:17:37.469" v="1174" actId="1076"/>
          <ac:picMkLst>
            <pc:docMk/>
            <pc:sldMk cId="3091521717" sldId="283"/>
            <ac:picMk id="1026" creationId="{7BE0DE2B-6F19-401B-AF57-3FF8F4B89448}"/>
          </ac:picMkLst>
        </pc:picChg>
      </pc:sldChg>
      <pc:sldChg chg="addSp modSp add del modTransition">
        <pc:chgData name="Bob Larson" userId="bd32c595-c6ac-42c0-bb89-944ad9c1ebd3" providerId="ADAL" clId="{109D50A9-E3C2-4043-8FC5-BB6BF1CBEAB0}" dt="2017-10-09T06:29:36.817" v="1401" actId="2696"/>
        <pc:sldMkLst>
          <pc:docMk/>
          <pc:sldMk cId="2231854934" sldId="284"/>
        </pc:sldMkLst>
        <pc:spChg chg="mod">
          <ac:chgData name="Bob Larson" userId="bd32c595-c6ac-42c0-bb89-944ad9c1ebd3" providerId="ADAL" clId="{109D50A9-E3C2-4043-8FC5-BB6BF1CBEAB0}" dt="2017-10-09T05:27:35.447" v="463" actId="20577"/>
          <ac:spMkLst>
            <pc:docMk/>
            <pc:sldMk cId="2231854934" sldId="284"/>
            <ac:spMk id="2" creationId="{14F3E8BE-684F-4356-B151-70B3B1981AD9}"/>
          </ac:spMkLst>
        </pc:spChg>
        <pc:picChg chg="add mod">
          <ac:chgData name="Bob Larson" userId="bd32c595-c6ac-42c0-bb89-944ad9c1ebd3" providerId="ADAL" clId="{109D50A9-E3C2-4043-8FC5-BB6BF1CBEAB0}" dt="2017-10-09T05:25:07.624" v="356" actId="1076"/>
          <ac:picMkLst>
            <pc:docMk/>
            <pc:sldMk cId="2231854934" sldId="284"/>
            <ac:picMk id="2050" creationId="{B77BEA40-A5FF-454A-A067-8A5BA3ED4F22}"/>
          </ac:picMkLst>
        </pc:picChg>
      </pc:sldChg>
      <pc:sldChg chg="del">
        <pc:chgData name="Bob Larson" userId="bd32c595-c6ac-42c0-bb89-944ad9c1ebd3" providerId="ADAL" clId="{109D50A9-E3C2-4043-8FC5-BB6BF1CBEAB0}" dt="2017-10-09T04:59:28.681" v="8" actId="2696"/>
        <pc:sldMkLst>
          <pc:docMk/>
          <pc:sldMk cId="3101640223" sldId="284"/>
        </pc:sldMkLst>
      </pc:sldChg>
      <pc:sldChg chg="modSp add del ord modTransition">
        <pc:chgData name="Bob Larson" userId="bd32c595-c6ac-42c0-bb89-944ad9c1ebd3" providerId="ADAL" clId="{109D50A9-E3C2-4043-8FC5-BB6BF1CBEAB0}" dt="2017-10-09T06:29:36.771" v="1397" actId="2696"/>
        <pc:sldMkLst>
          <pc:docMk/>
          <pc:sldMk cId="506398277" sldId="285"/>
        </pc:sldMkLst>
        <pc:spChg chg="mod">
          <ac:chgData name="Bob Larson" userId="bd32c595-c6ac-42c0-bb89-944ad9c1ebd3" providerId="ADAL" clId="{109D50A9-E3C2-4043-8FC5-BB6BF1CBEAB0}" dt="2017-10-09T05:25:43.666" v="393" actId="20577"/>
          <ac:spMkLst>
            <pc:docMk/>
            <pc:sldMk cId="506398277" sldId="285"/>
            <ac:spMk id="2" creationId="{00000000-0000-0000-0000-000000000000}"/>
          </ac:spMkLst>
        </pc:spChg>
        <pc:spChg chg="mod ord">
          <ac:chgData name="Bob Larson" userId="bd32c595-c6ac-42c0-bb89-944ad9c1ebd3" providerId="ADAL" clId="{109D50A9-E3C2-4043-8FC5-BB6BF1CBEAB0}" dt="2017-10-09T06:06:05.905" v="995" actId="166"/>
          <ac:spMkLst>
            <pc:docMk/>
            <pc:sldMk cId="506398277" sldId="285"/>
            <ac:spMk id="5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26:43.624" v="423" actId="14100"/>
          <ac:spMkLst>
            <pc:docMk/>
            <pc:sldMk cId="506398277" sldId="285"/>
            <ac:spMk id="6" creationId="{00000000-0000-0000-0000-000000000000}"/>
          </ac:spMkLst>
        </pc:spChg>
      </pc:sldChg>
      <pc:sldChg chg="del">
        <pc:chgData name="Bob Larson" userId="bd32c595-c6ac-42c0-bb89-944ad9c1ebd3" providerId="ADAL" clId="{109D50A9-E3C2-4043-8FC5-BB6BF1CBEAB0}" dt="2017-10-09T04:59:28.697" v="9" actId="2696"/>
        <pc:sldMkLst>
          <pc:docMk/>
          <pc:sldMk cId="2987646098" sldId="285"/>
        </pc:sldMkLst>
      </pc:sldChg>
      <pc:sldChg chg="addSp modSp add del modTransition">
        <pc:chgData name="Bob Larson" userId="bd32c595-c6ac-42c0-bb89-944ad9c1ebd3" providerId="ADAL" clId="{109D50A9-E3C2-4043-8FC5-BB6BF1CBEAB0}" dt="2017-10-09T06:29:36.739" v="1394" actId="2696"/>
        <pc:sldMkLst>
          <pc:docMk/>
          <pc:sldMk cId="423375705" sldId="286"/>
        </pc:sldMkLst>
        <pc:spChg chg="mod">
          <ac:chgData name="Bob Larson" userId="bd32c595-c6ac-42c0-bb89-944ad9c1ebd3" providerId="ADAL" clId="{109D50A9-E3C2-4043-8FC5-BB6BF1CBEAB0}" dt="2017-10-09T05:33:08.689" v="507" actId="2696"/>
          <ac:spMkLst>
            <pc:docMk/>
            <pc:sldMk cId="423375705" sldId="286"/>
            <ac:spMk id="2" creationId="{90C909DA-AD21-462F-B5DB-E72D781296F8}"/>
          </ac:spMkLst>
        </pc:spChg>
        <pc:picChg chg="add mod">
          <ac:chgData name="Bob Larson" userId="bd32c595-c6ac-42c0-bb89-944ad9c1ebd3" providerId="ADAL" clId="{109D50A9-E3C2-4043-8FC5-BB6BF1CBEAB0}" dt="2017-10-09T05:31:47.875" v="503" actId="1076"/>
          <ac:picMkLst>
            <pc:docMk/>
            <pc:sldMk cId="423375705" sldId="286"/>
            <ac:picMk id="3074" creationId="{E6671044-8A16-4AE1-8F85-CB8298CE987F}"/>
          </ac:picMkLst>
        </pc:picChg>
      </pc:sldChg>
      <pc:sldChg chg="del">
        <pc:chgData name="Bob Larson" userId="bd32c595-c6ac-42c0-bb89-944ad9c1ebd3" providerId="ADAL" clId="{109D50A9-E3C2-4043-8FC5-BB6BF1CBEAB0}" dt="2017-10-09T04:59:28.722" v="10" actId="2696"/>
        <pc:sldMkLst>
          <pc:docMk/>
          <pc:sldMk cId="2864977571" sldId="286"/>
        </pc:sldMkLst>
      </pc:sldChg>
      <pc:sldChg chg="del">
        <pc:chgData name="Bob Larson" userId="bd32c595-c6ac-42c0-bb89-944ad9c1ebd3" providerId="ADAL" clId="{109D50A9-E3C2-4043-8FC5-BB6BF1CBEAB0}" dt="2017-10-09T04:59:28.743" v="11" actId="2696"/>
        <pc:sldMkLst>
          <pc:docMk/>
          <pc:sldMk cId="2795877243" sldId="287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864" v="1406" actId="2696"/>
        <pc:sldMkLst>
          <pc:docMk/>
          <pc:sldMk cId="3043439195" sldId="287"/>
        </pc:sldMkLst>
        <pc:spChg chg="del">
          <ac:chgData name="Bob Larson" userId="bd32c595-c6ac-42c0-bb89-944ad9c1ebd3" providerId="ADAL" clId="{109D50A9-E3C2-4043-8FC5-BB6BF1CBEAB0}" dt="2017-10-09T05:41:46.595" v="601" actId="2696"/>
          <ac:spMkLst>
            <pc:docMk/>
            <pc:sldMk cId="3043439195" sldId="287"/>
            <ac:spMk id="2" creationId="{93C3B49E-3EA1-4CD3-8FD2-4192EE784FAC}"/>
          </ac:spMkLst>
        </pc:spChg>
        <pc:spChg chg="del">
          <ac:chgData name="Bob Larson" userId="bd32c595-c6ac-42c0-bb89-944ad9c1ebd3" providerId="ADAL" clId="{109D50A9-E3C2-4043-8FC5-BB6BF1CBEAB0}" dt="2017-10-09T05:41:46.595" v="601" actId="2696"/>
          <ac:spMkLst>
            <pc:docMk/>
            <pc:sldMk cId="3043439195" sldId="287"/>
            <ac:spMk id="3" creationId="{D0E2B71A-2E5A-444F-8A0D-489BAD5E5ADB}"/>
          </ac:spMkLst>
        </pc:spChg>
        <pc:spChg chg="add mod">
          <ac:chgData name="Bob Larson" userId="bd32c595-c6ac-42c0-bb89-944ad9c1ebd3" providerId="ADAL" clId="{109D50A9-E3C2-4043-8FC5-BB6BF1CBEAB0}" dt="2017-10-09T05:44:08.516" v="615" actId="2696"/>
          <ac:spMkLst>
            <pc:docMk/>
            <pc:sldMk cId="3043439195" sldId="287"/>
            <ac:spMk id="5" creationId="{2B9F12A3-F0B2-4450-9682-29A3698D435A}"/>
          </ac:spMkLst>
        </pc:spChg>
        <pc:spChg chg="add mod">
          <ac:chgData name="Bob Larson" userId="bd32c595-c6ac-42c0-bb89-944ad9c1ebd3" providerId="ADAL" clId="{109D50A9-E3C2-4043-8FC5-BB6BF1CBEAB0}" dt="2017-10-09T05:49:23.605" v="684" actId="2696"/>
          <ac:spMkLst>
            <pc:docMk/>
            <pc:sldMk cId="3043439195" sldId="287"/>
            <ac:spMk id="9" creationId="{E499A279-B4C0-4918-BDBE-B01C9CE92C42}"/>
          </ac:spMkLst>
        </pc:spChg>
        <pc:grpChg chg="add mod">
          <ac:chgData name="Bob Larson" userId="bd32c595-c6ac-42c0-bb89-944ad9c1ebd3" providerId="ADAL" clId="{109D50A9-E3C2-4043-8FC5-BB6BF1CBEAB0}" dt="2017-10-09T05:49:23.605" v="684" actId="2696"/>
          <ac:grpSpMkLst>
            <pc:docMk/>
            <pc:sldMk cId="3043439195" sldId="287"/>
            <ac:grpSpMk id="12" creationId="{E5B3CAA1-7B5F-4C00-8037-A230ECBCB090}"/>
          </ac:grpSpMkLst>
        </pc:grpChg>
        <pc:picChg chg="add mod">
          <ac:chgData name="Bob Larson" userId="bd32c595-c6ac-42c0-bb89-944ad9c1ebd3" providerId="ADAL" clId="{109D50A9-E3C2-4043-8FC5-BB6BF1CBEAB0}" dt="2017-10-09T05:49:23.605" v="684" actId="2696"/>
          <ac:picMkLst>
            <pc:docMk/>
            <pc:sldMk cId="3043439195" sldId="287"/>
            <ac:picMk id="4098" creationId="{372A57F2-5061-4F8D-8FC0-40AEAD63DD8A}"/>
          </ac:picMkLst>
        </pc:picChg>
        <pc:picChg chg="add mod modCrop">
          <ac:chgData name="Bob Larson" userId="bd32c595-c6ac-42c0-bb89-944ad9c1ebd3" providerId="ADAL" clId="{109D50A9-E3C2-4043-8FC5-BB6BF1CBEAB0}" dt="2017-10-09T05:49:23.605" v="684" actId="2696"/>
          <ac:picMkLst>
            <pc:docMk/>
            <pc:sldMk cId="3043439195" sldId="287"/>
            <ac:picMk id="4100" creationId="{0AF6ACDE-1AE1-4A1C-9904-99A2FBE3CB54}"/>
          </ac:picMkLst>
        </pc:picChg>
        <pc:cxnChg chg="add mod">
          <ac:chgData name="Bob Larson" userId="bd32c595-c6ac-42c0-bb89-944ad9c1ebd3" providerId="ADAL" clId="{109D50A9-E3C2-4043-8FC5-BB6BF1CBEAB0}" dt="2017-10-09T05:49:23.605" v="684" actId="2696"/>
          <ac:cxnSpMkLst>
            <pc:docMk/>
            <pc:sldMk cId="3043439195" sldId="287"/>
            <ac:cxnSpMk id="7" creationId="{2D10161D-14C1-417B-A40F-00DCCB6AC224}"/>
          </ac:cxnSpMkLst>
        </pc:cxnChg>
        <pc:cxnChg chg="add mod">
          <ac:chgData name="Bob Larson" userId="bd32c595-c6ac-42c0-bb89-944ad9c1ebd3" providerId="ADAL" clId="{109D50A9-E3C2-4043-8FC5-BB6BF1CBEAB0}" dt="2017-10-09T05:49:23.605" v="684" actId="2696"/>
          <ac:cxnSpMkLst>
            <pc:docMk/>
            <pc:sldMk cId="3043439195" sldId="287"/>
            <ac:cxnSpMk id="10" creationId="{E96030BA-1ED3-4930-AF89-2202179DA040}"/>
          </ac:cxnSpMkLst>
        </pc:cxnChg>
        <pc:cxnChg chg="add mod">
          <ac:chgData name="Bob Larson" userId="bd32c595-c6ac-42c0-bb89-944ad9c1ebd3" providerId="ADAL" clId="{109D50A9-E3C2-4043-8FC5-BB6BF1CBEAB0}" dt="2017-10-09T05:49:23.605" v="684" actId="2696"/>
          <ac:cxnSpMkLst>
            <pc:docMk/>
            <pc:sldMk cId="3043439195" sldId="287"/>
            <ac:cxnSpMk id="13" creationId="{2616FB09-4501-41C8-AEC6-6982186BBC75}"/>
          </ac:cxnSpMkLst>
        </pc:cxnChg>
      </pc:sldChg>
      <pc:sldChg chg="del">
        <pc:chgData name="Bob Larson" userId="bd32c595-c6ac-42c0-bb89-944ad9c1ebd3" providerId="ADAL" clId="{109D50A9-E3C2-4043-8FC5-BB6BF1CBEAB0}" dt="2017-10-09T04:59:28.584" v="2" actId="2696"/>
        <pc:sldMkLst>
          <pc:docMk/>
          <pc:sldMk cId="4073396667" sldId="289"/>
        </pc:sldMkLst>
      </pc:sldChg>
      <pc:sldChg chg="del">
        <pc:chgData name="Bob Larson" userId="bd32c595-c6ac-42c0-bb89-944ad9c1ebd3" providerId="ADAL" clId="{109D50A9-E3C2-4043-8FC5-BB6BF1CBEAB0}" dt="2017-10-09T04:59:28.814" v="15" actId="2696"/>
        <pc:sldMkLst>
          <pc:docMk/>
          <pc:sldMk cId="3424373506" sldId="290"/>
        </pc:sldMkLst>
      </pc:sldChg>
      <pc:sldChg chg="del">
        <pc:chgData name="Bob Larson" userId="bd32c595-c6ac-42c0-bb89-944ad9c1ebd3" providerId="ADAL" clId="{109D50A9-E3C2-4043-8FC5-BB6BF1CBEAB0}" dt="2017-10-09T04:59:28.829" v="16" actId="2696"/>
        <pc:sldMkLst>
          <pc:docMk/>
          <pc:sldMk cId="1060081897" sldId="291"/>
        </pc:sldMkLst>
      </pc:sldChg>
      <pc:sldMasterChg chg="modSp delSldLayout">
        <pc:chgData name="Bob Larson" userId="bd32c595-c6ac-42c0-bb89-944ad9c1ebd3" providerId="ADAL" clId="{109D50A9-E3C2-4043-8FC5-BB6BF1CBEAB0}" dt="2017-10-09T06:36:50.131" v="1527"/>
        <pc:sldMasterMkLst>
          <pc:docMk/>
          <pc:sldMasterMk cId="0" sldId="2147483649"/>
        </pc:sldMasterMkLst>
        <pc:spChg chg="mod">
          <ac:chgData name="Bob Larson" userId="bd32c595-c6ac-42c0-bb89-944ad9c1ebd3" providerId="ADAL" clId="{109D50A9-E3C2-4043-8FC5-BB6BF1CBEAB0}" dt="2017-10-09T06:36:50.131" v="1527"/>
          <ac:spMkLst>
            <pc:docMk/>
            <pc:sldMasterMk cId="0" sldId="2147483649"/>
            <ac:spMk id="1027" creationId="{00000000-0000-0000-0000-000000000000}"/>
          </ac:spMkLst>
        </pc:spChg>
        <pc:sldLayoutChg chg="del">
          <pc:chgData name="Bob Larson" userId="bd32c595-c6ac-42c0-bb89-944ad9c1ebd3" providerId="ADAL" clId="{109D50A9-E3C2-4043-8FC5-BB6BF1CBEAB0}" dt="2017-10-09T06:29:36.849" v="1405" actId="2696"/>
          <pc:sldLayoutMkLst>
            <pc:docMk/>
            <pc:sldMasterMk cId="0" sldId="2147483649"/>
            <pc:sldLayoutMk cId="3475005900" sldId="2147483841"/>
          </pc:sldLayoutMkLst>
        </pc:sldLayoutChg>
        <pc:sldLayoutChg chg="del">
          <pc:chgData name="Bob Larson" userId="bd32c595-c6ac-42c0-bb89-944ad9c1ebd3" providerId="ADAL" clId="{109D50A9-E3C2-4043-8FC5-BB6BF1CBEAB0}" dt="2017-10-09T05:49:32.064" v="686" actId="2696"/>
          <pc:sldLayoutMkLst>
            <pc:docMk/>
            <pc:sldMasterMk cId="0" sldId="2147483649"/>
            <pc:sldLayoutMk cId="3742019861" sldId="214748384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73E656-B3D2-4902-941B-1D119C71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C2ACC7-A3C1-48B1-BE6D-F4D8B613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A124845-6E07-4D50-B1C6-91BC89BA652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21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49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81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25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71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59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7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E44BBA4-F77C-4E01-BB30-D5A7636F0A46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64D9F-493B-489F-8669-7E7E98FAFE1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4300" indent="-1143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2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8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6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7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57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8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23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7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0662D-9655-4140-B4E2-BE60B3532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  <p:pic>
        <p:nvPicPr>
          <p:cNvPr id="1026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8005-9C53-4D69-B255-8F883622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D89-65F7-4D0E-9093-CAA4DDA9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fld id="{F97C5C0D-47E0-4B2F-9512-3C38BEBC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6399452"/>
            <a:ext cx="482713" cy="384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2" r:id="rId3"/>
    <p:sldLayoutId id="214748383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5.wmf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w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INF0 341</a:t>
            </a:r>
            <a:br>
              <a:rPr lang="en-US" dirty="0"/>
            </a:br>
            <a:r>
              <a:rPr lang="en-US" dirty="0"/>
              <a:t>VLANs, Trunks, and 802.1Q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 dirty="0"/>
              <a:t>Bob Larson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A372856E-C7B7-49C2-8093-2F1D90B86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really works – Scenario #2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>
          <a:xfrm>
            <a:off x="1219201" y="3739536"/>
            <a:ext cx="10134600" cy="296130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VLANs</a:t>
            </a:r>
            <a:r>
              <a:rPr lang="en-US" sz="2400" dirty="0"/>
              <a:t> – Blue devices must be Switches</a:t>
            </a:r>
          </a:p>
          <a:p>
            <a:pPr lvl="1"/>
            <a:r>
              <a:rPr lang="en-US" sz="2000" dirty="0"/>
              <a:t>A, B and C are on ports configured for VLAN 2 (or any number but 1)</a:t>
            </a:r>
          </a:p>
          <a:p>
            <a:pPr lvl="1"/>
            <a:r>
              <a:rPr lang="en-US" sz="2000" dirty="0"/>
              <a:t>All other ports are in VLAN 1 by default</a:t>
            </a:r>
          </a:p>
          <a:p>
            <a:pPr lvl="1"/>
            <a:r>
              <a:rPr lang="en-US" sz="2000" dirty="0"/>
              <a:t>Devices in each VLAN no longer see </a:t>
            </a:r>
            <a:r>
              <a:rPr lang="en-US" sz="2000" dirty="0">
                <a:solidFill>
                  <a:srgbClr val="FF0000"/>
                </a:solidFill>
              </a:rPr>
              <a:t>any</a:t>
            </a:r>
            <a:r>
              <a:rPr lang="en-US" sz="2000" dirty="0"/>
              <a:t> traffic from other VLAN</a:t>
            </a:r>
          </a:p>
          <a:p>
            <a:pPr lvl="1"/>
            <a:r>
              <a:rPr lang="en-US" sz="2000" dirty="0"/>
              <a:t>VLAN 1 devices can communicate with or ping each other (but not A, B or C)</a:t>
            </a:r>
          </a:p>
          <a:p>
            <a:pPr lvl="1"/>
            <a:r>
              <a:rPr lang="en-US" sz="2000" dirty="0"/>
              <a:t>A and B can communicate or ping each other – but C is an orphan (stranded)</a:t>
            </a:r>
          </a:p>
          <a:p>
            <a:pPr lvl="2"/>
            <a:r>
              <a:rPr lang="en-US" sz="1800" dirty="0"/>
              <a:t>Switch Link ports are in VLAN 1 (default) – can’t carry any other VLANs</a:t>
            </a:r>
          </a:p>
          <a:p>
            <a:pPr lvl="2"/>
            <a:r>
              <a:rPr lang="en-US" sz="1800" dirty="0"/>
              <a:t>Putting Switch Link ports are in VLAN 2 would connect A, B &amp; C but would split VLAN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06803" y="1135539"/>
            <a:ext cx="9351382" cy="2586859"/>
            <a:chOff x="1806803" y="1135539"/>
            <a:chExt cx="9351382" cy="2586859"/>
          </a:xfrm>
        </p:grpSpPr>
        <p:grpSp>
          <p:nvGrpSpPr>
            <p:cNvPr id="47" name="Group 46"/>
            <p:cNvGrpSpPr/>
            <p:nvPr/>
          </p:nvGrpSpPr>
          <p:grpSpPr>
            <a:xfrm>
              <a:off x="2895600" y="1267577"/>
              <a:ext cx="6103046" cy="2454821"/>
              <a:chOff x="2819400" y="1656751"/>
              <a:chExt cx="6103046" cy="2454821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403034" y="2797112"/>
                <a:ext cx="2927993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4320055" y="1966025"/>
                <a:ext cx="379286" cy="661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22083" y="2023859"/>
                <a:ext cx="521400" cy="6668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3569972" y="2799250"/>
                <a:ext cx="573512" cy="545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144511" y="2747846"/>
                <a:ext cx="915808" cy="514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177335" y="2836371"/>
                <a:ext cx="142720" cy="887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413901" y="2880649"/>
                <a:ext cx="570880" cy="609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824033" y="2084544"/>
                <a:ext cx="506994" cy="6061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7616467" y="2084547"/>
                <a:ext cx="285440" cy="6290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7822097" y="2627181"/>
                <a:ext cx="655288" cy="863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59188" y="2799250"/>
                <a:ext cx="474256" cy="6825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504214" y="2967042"/>
                <a:ext cx="32443" cy="6747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6802770" y="2880649"/>
                <a:ext cx="440836" cy="4640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3901" y="1661152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6643" y="1712559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9400" y="2460109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7210" y="3216941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42" descr="File Server_Updated200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0318" y="3504678"/>
                <a:ext cx="342716" cy="606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7463" y="3354027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2563" y="1695423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5640" y="1866780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1566" y="2373715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5873" y="3251212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6125" y="3388298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1027" y="3523243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3401037" y="169367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482897" y="1656751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419818" y="237064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3854245" y="2548119"/>
                <a:ext cx="931247" cy="401851"/>
                <a:chOff x="5957326" y="4459257"/>
                <a:chExt cx="1134478" cy="489548"/>
              </a:xfrm>
            </p:grpSpPr>
            <p:pic>
              <p:nvPicPr>
                <p:cNvPr id="42" name="Picture 41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957326" y="4459257"/>
                  <a:ext cx="1134478" cy="485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3" name="TextBox 42"/>
                <p:cNvSpPr txBox="1"/>
                <p:nvPr/>
              </p:nvSpPr>
              <p:spPr>
                <a:xfrm flipH="1">
                  <a:off x="6328856" y="4671806"/>
                  <a:ext cx="6815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Switch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093966" y="2584173"/>
                <a:ext cx="931247" cy="401851"/>
                <a:chOff x="5957326" y="4459257"/>
                <a:chExt cx="1134478" cy="489548"/>
              </a:xfrm>
            </p:grpSpPr>
            <p:pic>
              <p:nvPicPr>
                <p:cNvPr id="45" name="Picture 4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957326" y="4459257"/>
                  <a:ext cx="1134478" cy="485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" name="TextBox 45"/>
                <p:cNvSpPr txBox="1"/>
                <p:nvPr/>
              </p:nvSpPr>
              <p:spPr>
                <a:xfrm flipH="1">
                  <a:off x="6328856" y="4671806"/>
                  <a:ext cx="6815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Switch</a:t>
                  </a:r>
                </a:p>
              </p:txBody>
            </p:sp>
          </p:grpSp>
        </p:grpSp>
        <p:sp>
          <p:nvSpPr>
            <p:cNvPr id="5" name="TextBox 4"/>
            <p:cNvSpPr txBox="1"/>
            <p:nvPr/>
          </p:nvSpPr>
          <p:spPr>
            <a:xfrm>
              <a:off x="1806803" y="1274319"/>
              <a:ext cx="166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192.168.1.15/24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25563" y="1250788"/>
              <a:ext cx="1553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192.168.1.7/24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915648" y="1985847"/>
              <a:ext cx="1781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192.168.1.163/24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66797" y="1135539"/>
              <a:ext cx="24913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All other devices in the </a:t>
              </a:r>
              <a:b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192.168.2.0/24 network</a:t>
              </a:r>
              <a:b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or 10.0.0.0/24 network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222250" y="2114800"/>
              <a:ext cx="1091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Switch Link</a:t>
              </a:r>
            </a:p>
          </p:txBody>
        </p:sp>
      </p:grpSp>
      <p:cxnSp>
        <p:nvCxnSpPr>
          <p:cNvPr id="21" name="Straight Connector 20"/>
          <p:cNvCxnSpPr/>
          <p:nvPr/>
        </p:nvCxnSpPr>
        <p:spPr bwMode="auto">
          <a:xfrm>
            <a:off x="3818667" y="1769934"/>
            <a:ext cx="284627" cy="3890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4426404" y="1793238"/>
            <a:ext cx="224266" cy="3657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7999866" y="2253373"/>
            <a:ext cx="489691" cy="481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18481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really works – Scenario #3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>
          <a:xfrm>
            <a:off x="1219200" y="3934380"/>
            <a:ext cx="10972799" cy="391422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VLANs with trunk</a:t>
            </a:r>
            <a:r>
              <a:rPr lang="en-US" sz="2400" dirty="0"/>
              <a:t> – Blue devices must be Switches</a:t>
            </a:r>
          </a:p>
          <a:p>
            <a:pPr lvl="1"/>
            <a:r>
              <a:rPr lang="en-US" sz="2000" dirty="0"/>
              <a:t>Switch Link ports are configured as trunks</a:t>
            </a:r>
            <a:r>
              <a:rPr lang="en-US" sz="2000" b="1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 for all VLANs (default)</a:t>
            </a:r>
          </a:p>
          <a:p>
            <a:pPr lvl="1"/>
            <a:r>
              <a:rPr lang="en-US" sz="2000" dirty="0"/>
              <a:t>A, B and C can now communicate (but not with VLAN 1 devices including the server)</a:t>
            </a:r>
          </a:p>
          <a:p>
            <a:pPr lvl="1"/>
            <a:r>
              <a:rPr lang="en-US" sz="2000" dirty="0"/>
              <a:t>VLAN 1 devices can communicate with each other (but not A, B or C)</a:t>
            </a:r>
          </a:p>
          <a:p>
            <a:pPr lvl="1"/>
            <a:r>
              <a:rPr lang="en-US" sz="2000" dirty="0"/>
              <a:t>Devices in each VLAN still no longer see </a:t>
            </a:r>
            <a:r>
              <a:rPr lang="en-US" sz="2000" dirty="0">
                <a:solidFill>
                  <a:srgbClr val="FF0000"/>
                </a:solidFill>
              </a:rPr>
              <a:t>any</a:t>
            </a:r>
            <a:r>
              <a:rPr lang="en-US" sz="2000" dirty="0"/>
              <a:t> traffic from other VLAN</a:t>
            </a:r>
          </a:p>
          <a:p>
            <a:pPr lvl="1"/>
            <a:r>
              <a:rPr lang="en-US" sz="2000" dirty="0"/>
              <a:t>Nothing in this scenario will allow the VLANs to communicate with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06803" y="1135539"/>
            <a:ext cx="9351382" cy="2586859"/>
            <a:chOff x="1806803" y="1135539"/>
            <a:chExt cx="9351382" cy="2586859"/>
          </a:xfrm>
        </p:grpSpPr>
        <p:grpSp>
          <p:nvGrpSpPr>
            <p:cNvPr id="47" name="Group 46"/>
            <p:cNvGrpSpPr/>
            <p:nvPr/>
          </p:nvGrpSpPr>
          <p:grpSpPr>
            <a:xfrm>
              <a:off x="2895600" y="1267577"/>
              <a:ext cx="6103046" cy="2454821"/>
              <a:chOff x="2819400" y="1656751"/>
              <a:chExt cx="6103046" cy="2454821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403034" y="2797112"/>
                <a:ext cx="2927993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4320055" y="1966025"/>
                <a:ext cx="379286" cy="661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22083" y="2023859"/>
                <a:ext cx="521400" cy="6668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3569972" y="2799250"/>
                <a:ext cx="573512" cy="545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144511" y="2747846"/>
                <a:ext cx="915808" cy="514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177335" y="2836371"/>
                <a:ext cx="142720" cy="887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413901" y="2880649"/>
                <a:ext cx="570880" cy="609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824033" y="2084544"/>
                <a:ext cx="506994" cy="6061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7616467" y="2084547"/>
                <a:ext cx="285440" cy="6290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7822097" y="2627181"/>
                <a:ext cx="655288" cy="863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59188" y="2799250"/>
                <a:ext cx="474256" cy="6825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504214" y="2967042"/>
                <a:ext cx="32443" cy="6747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6802770" y="2880649"/>
                <a:ext cx="440836" cy="4640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3901" y="1661152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6643" y="1712559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9400" y="2460109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7210" y="3216941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42" descr="File Server_Updated200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0318" y="3504678"/>
                <a:ext cx="342716" cy="606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7463" y="3354027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2563" y="1695423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5640" y="1866780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1566" y="2373715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5873" y="3251212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6125" y="3388298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1027" y="3523243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3401038" y="169367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482897" y="1656751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419818" y="237064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3854245" y="2548119"/>
                <a:ext cx="931247" cy="401851"/>
                <a:chOff x="5957326" y="4459257"/>
                <a:chExt cx="1134478" cy="489548"/>
              </a:xfrm>
            </p:grpSpPr>
            <p:pic>
              <p:nvPicPr>
                <p:cNvPr id="42" name="Picture 41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957326" y="4459257"/>
                  <a:ext cx="1134478" cy="485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3" name="TextBox 42"/>
                <p:cNvSpPr txBox="1"/>
                <p:nvPr/>
              </p:nvSpPr>
              <p:spPr>
                <a:xfrm flipH="1">
                  <a:off x="6328856" y="4671806"/>
                  <a:ext cx="6815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Switch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093966" y="2584173"/>
                <a:ext cx="931247" cy="401851"/>
                <a:chOff x="5957326" y="4459257"/>
                <a:chExt cx="1134478" cy="489548"/>
              </a:xfrm>
            </p:grpSpPr>
            <p:pic>
              <p:nvPicPr>
                <p:cNvPr id="45" name="Picture 4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957326" y="4459257"/>
                  <a:ext cx="1134478" cy="485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" name="TextBox 45"/>
                <p:cNvSpPr txBox="1"/>
                <p:nvPr/>
              </p:nvSpPr>
              <p:spPr>
                <a:xfrm flipH="1">
                  <a:off x="6328856" y="4671806"/>
                  <a:ext cx="6815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Switch</a:t>
                  </a:r>
                </a:p>
              </p:txBody>
            </p:sp>
          </p:grpSp>
        </p:grpSp>
        <p:sp>
          <p:nvSpPr>
            <p:cNvPr id="5" name="TextBox 4"/>
            <p:cNvSpPr txBox="1"/>
            <p:nvPr/>
          </p:nvSpPr>
          <p:spPr>
            <a:xfrm>
              <a:off x="1806803" y="1274319"/>
              <a:ext cx="166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192.168.1.15/24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25563" y="1250788"/>
              <a:ext cx="1553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192.168.1.7/24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915648" y="1985847"/>
              <a:ext cx="1781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192.168.1.163/24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66797" y="1135539"/>
              <a:ext cx="24913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All other devices in the </a:t>
              </a:r>
              <a:b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192.168.2.0/24 network</a:t>
              </a:r>
              <a:b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or 10.0.0.0/24 network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026589" y="2103620"/>
              <a:ext cx="1710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Switch Link (Trunk)</a:t>
              </a:r>
            </a:p>
          </p:txBody>
        </p:sp>
      </p:grpSp>
      <p:cxnSp>
        <p:nvCxnSpPr>
          <p:cNvPr id="21" name="Straight Connector 20"/>
          <p:cNvCxnSpPr/>
          <p:nvPr/>
        </p:nvCxnSpPr>
        <p:spPr bwMode="auto">
          <a:xfrm>
            <a:off x="3818667" y="1769934"/>
            <a:ext cx="284627" cy="3890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4426404" y="1793238"/>
            <a:ext cx="224266" cy="3657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7999866" y="2253373"/>
            <a:ext cx="489691" cy="481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859799" y="2404398"/>
            <a:ext cx="2353396" cy="72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216505" y="6240563"/>
            <a:ext cx="511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 Must be full-duplex Ethernet 100 Mb minimum</a:t>
            </a:r>
          </a:p>
        </p:txBody>
      </p:sp>
    </p:spTree>
    <p:extLst>
      <p:ext uri="{BB962C8B-B14F-4D97-AF65-F5344CB8AC3E}">
        <p14:creationId xmlns:p14="http://schemas.microsoft.com/office/powerpoint/2010/main" val="278782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really works – Scenario #4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>
          <a:xfrm>
            <a:off x="533400" y="3782293"/>
            <a:ext cx="11658599" cy="4066307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VLANs with trunks and router</a:t>
            </a:r>
            <a:r>
              <a:rPr lang="en-US" sz="2400" dirty="0"/>
              <a:t> – Blue devices must be Switches</a:t>
            </a:r>
          </a:p>
          <a:p>
            <a:pPr lvl="1"/>
            <a:r>
              <a:rPr lang="en-US" sz="2000" dirty="0"/>
              <a:t>Router connected via Trunk to either switch</a:t>
            </a:r>
          </a:p>
          <a:p>
            <a:pPr lvl="2"/>
            <a:r>
              <a:rPr lang="en-US" sz="1800" dirty="0"/>
              <a:t>Configured with virtual interface in VLAN 1 (192.168.2.1/24 – default gateway for all VLAN 1 devices)</a:t>
            </a:r>
          </a:p>
          <a:p>
            <a:pPr lvl="2"/>
            <a:r>
              <a:rPr lang="en-US" sz="1800" dirty="0"/>
              <a:t>Configured with virtual interface in</a:t>
            </a:r>
            <a:r>
              <a:rPr lang="en-US" sz="1800" dirty="0">
                <a:solidFill>
                  <a:srgbClr val="FF0000"/>
                </a:solidFill>
              </a:rPr>
              <a:t> VLAN 2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FF0000"/>
                </a:solidFill>
              </a:rPr>
              <a:t>192.168.1.1/24</a:t>
            </a:r>
            <a:r>
              <a:rPr lang="en-US" sz="1800" dirty="0"/>
              <a:t> – default gateway for all VLAN 2 devices)</a:t>
            </a:r>
          </a:p>
          <a:p>
            <a:pPr lvl="1"/>
            <a:r>
              <a:rPr lang="en-US" sz="2000" dirty="0"/>
              <a:t>All devices can now communicate with each other</a:t>
            </a:r>
          </a:p>
          <a:p>
            <a:pPr lvl="2"/>
            <a:r>
              <a:rPr lang="en-US" sz="1800" dirty="0"/>
              <a:t>VLAN 1 devices directly, or through the router to get to </a:t>
            </a:r>
            <a:r>
              <a:rPr lang="en-US" sz="1800" dirty="0">
                <a:solidFill>
                  <a:srgbClr val="FF0000"/>
                </a:solidFill>
              </a:rPr>
              <a:t>VLAN 2</a:t>
            </a:r>
            <a:r>
              <a:rPr lang="en-US" sz="1800" dirty="0"/>
              <a:t> devices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VLAN 2</a:t>
            </a:r>
            <a:r>
              <a:rPr lang="en-US" sz="1800" dirty="0"/>
              <a:t> devices directly, or through the router to get to VLAN 1 devices</a:t>
            </a:r>
          </a:p>
          <a:p>
            <a:pPr lvl="1"/>
            <a:r>
              <a:rPr lang="en-US" sz="2000" dirty="0"/>
              <a:t>Life is good!</a:t>
            </a:r>
          </a:p>
          <a:p>
            <a:pPr lvl="2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806803" y="1135539"/>
            <a:ext cx="9351382" cy="2586859"/>
            <a:chOff x="1806803" y="1135539"/>
            <a:chExt cx="9351382" cy="2586859"/>
          </a:xfrm>
        </p:grpSpPr>
        <p:grpSp>
          <p:nvGrpSpPr>
            <p:cNvPr id="6" name="Group 5"/>
            <p:cNvGrpSpPr/>
            <p:nvPr/>
          </p:nvGrpSpPr>
          <p:grpSpPr>
            <a:xfrm>
              <a:off x="1806803" y="1135539"/>
              <a:ext cx="9351382" cy="2586859"/>
              <a:chOff x="1806803" y="1135539"/>
              <a:chExt cx="9351382" cy="2586859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895600" y="1267577"/>
                <a:ext cx="6103046" cy="2454821"/>
                <a:chOff x="2819400" y="1656751"/>
                <a:chExt cx="6103046" cy="2454821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4403034" y="2797112"/>
                  <a:ext cx="2927993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4320055" y="1966025"/>
                  <a:ext cx="379286" cy="6611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622083" y="2023859"/>
                  <a:ext cx="521400" cy="66686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H="1">
                  <a:off x="3569972" y="2799250"/>
                  <a:ext cx="573512" cy="5454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 flipV="1">
                  <a:off x="3144511" y="2747846"/>
                  <a:ext cx="915808" cy="514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4177335" y="2836371"/>
                  <a:ext cx="142720" cy="8875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413901" y="2880649"/>
                  <a:ext cx="570880" cy="6090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824033" y="2084544"/>
                  <a:ext cx="506994" cy="6061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7616467" y="2084547"/>
                  <a:ext cx="285440" cy="62902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7822097" y="2627181"/>
                  <a:ext cx="655288" cy="863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7759188" y="2799250"/>
                  <a:ext cx="474256" cy="6825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7504214" y="2967042"/>
                  <a:ext cx="32443" cy="67472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6802770" y="2880649"/>
                  <a:ext cx="440836" cy="4640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2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3901" y="1661152"/>
                  <a:ext cx="570880" cy="506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6643" y="1712559"/>
                  <a:ext cx="570880" cy="506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9400" y="2460109"/>
                  <a:ext cx="570880" cy="506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7210" y="3216941"/>
                  <a:ext cx="570880" cy="506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42" descr="File Server_Updated2005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60318" y="3504678"/>
                  <a:ext cx="342716" cy="6068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7463" y="3354027"/>
                  <a:ext cx="570880" cy="506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62563" y="1695423"/>
                  <a:ext cx="570880" cy="506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35640" y="1866780"/>
                  <a:ext cx="570880" cy="506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51566" y="2373715"/>
                  <a:ext cx="570880" cy="506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95873" y="3251212"/>
                  <a:ext cx="570880" cy="506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2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66125" y="3388298"/>
                  <a:ext cx="570880" cy="506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31027" y="3523243"/>
                  <a:ext cx="570880" cy="506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3390280" y="169367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482897" y="1656751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8419818" y="2370645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3854245" y="2548119"/>
                  <a:ext cx="931247" cy="401851"/>
                  <a:chOff x="5957326" y="4459257"/>
                  <a:chExt cx="1134478" cy="489548"/>
                </a:xfrm>
              </p:grpSpPr>
              <p:pic>
                <p:nvPicPr>
                  <p:cNvPr id="42" name="Picture 41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5957326" y="4459257"/>
                    <a:ext cx="1134478" cy="485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3" name="TextBox 42"/>
                  <p:cNvSpPr txBox="1"/>
                  <p:nvPr/>
                </p:nvSpPr>
                <p:spPr>
                  <a:xfrm flipH="1">
                    <a:off x="6328856" y="4671806"/>
                    <a:ext cx="68159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Switch</a:t>
                    </a:r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7093966" y="2584173"/>
                  <a:ext cx="931247" cy="401851"/>
                  <a:chOff x="5957326" y="4459257"/>
                  <a:chExt cx="1134478" cy="489548"/>
                </a:xfrm>
              </p:grpSpPr>
              <p:pic>
                <p:nvPicPr>
                  <p:cNvPr id="45" name="Picture 4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5957326" y="4459257"/>
                    <a:ext cx="1134478" cy="485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6" name="TextBox 45"/>
                  <p:cNvSpPr txBox="1"/>
                  <p:nvPr/>
                </p:nvSpPr>
                <p:spPr>
                  <a:xfrm flipH="1">
                    <a:off x="6328856" y="4671806"/>
                    <a:ext cx="68159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Switch</a:t>
                    </a:r>
                  </a:p>
                </p:txBody>
              </p:sp>
            </p:grpSp>
          </p:grpSp>
          <p:sp>
            <p:nvSpPr>
              <p:cNvPr id="5" name="TextBox 4"/>
              <p:cNvSpPr txBox="1"/>
              <p:nvPr/>
            </p:nvSpPr>
            <p:spPr>
              <a:xfrm>
                <a:off x="1806803" y="1274319"/>
                <a:ext cx="16674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192.168.1.15/24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25563" y="1250788"/>
                <a:ext cx="1553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192.168.1.7/24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15648" y="1985847"/>
                <a:ext cx="17812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192.168.1.163/24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66797" y="1135539"/>
                <a:ext cx="24913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other devices in the </a:t>
                </a:r>
                <a:b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192.168.2.0/24 network</a:t>
                </a:r>
                <a:b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 10.0.0.0/24 network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026589" y="2103620"/>
                <a:ext cx="17104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Switch Link (Trunk)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 bwMode="auto">
            <a:xfrm>
              <a:off x="3818667" y="1769934"/>
              <a:ext cx="284627" cy="38902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H="1">
              <a:off x="4426404" y="1793238"/>
              <a:ext cx="224266" cy="36570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7999866" y="2253373"/>
              <a:ext cx="489691" cy="481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4859799" y="2404398"/>
              <a:ext cx="2353396" cy="728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54" name="Group 53"/>
            <p:cNvGrpSpPr/>
            <p:nvPr/>
          </p:nvGrpSpPr>
          <p:grpSpPr>
            <a:xfrm>
              <a:off x="9004640" y="2805143"/>
              <a:ext cx="873120" cy="605650"/>
              <a:chOff x="5932410" y="2989381"/>
              <a:chExt cx="1074314" cy="666585"/>
            </a:xfrm>
          </p:grpSpPr>
          <p:pic>
            <p:nvPicPr>
              <p:cNvPr id="55" name="Picture 37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32410" y="2989381"/>
                <a:ext cx="1074314" cy="632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 flipH="1">
                <a:off x="6139846" y="3331126"/>
                <a:ext cx="797437" cy="324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Router</a:t>
                </a: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 bwMode="auto">
            <a:xfrm>
              <a:off x="8039724" y="2546431"/>
              <a:ext cx="997188" cy="4275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8690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Uses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4206282"/>
            <a:ext cx="4606873" cy="2270718"/>
          </a:xfrm>
        </p:spPr>
        <p:txBody>
          <a:bodyPr/>
          <a:lstStyle/>
          <a:p>
            <a:r>
              <a:rPr lang="en-US" sz="2000" dirty="0"/>
              <a:t>IP Desk Phones</a:t>
            </a:r>
          </a:p>
          <a:p>
            <a:r>
              <a:rPr lang="en-US" sz="2000" dirty="0"/>
              <a:t>Video Cameras</a:t>
            </a:r>
          </a:p>
          <a:p>
            <a:r>
              <a:rPr lang="en-US" sz="2000" dirty="0"/>
              <a:t>Door Access Card Readers</a:t>
            </a:r>
          </a:p>
          <a:p>
            <a:r>
              <a:rPr lang="en-US" sz="2000" dirty="0"/>
              <a:t>Credit Card Readers</a:t>
            </a:r>
          </a:p>
          <a:p>
            <a:r>
              <a:rPr lang="en-US" sz="2000" dirty="0"/>
              <a:t>Point of Sale Devices</a:t>
            </a:r>
          </a:p>
          <a:p>
            <a:r>
              <a:rPr lang="en-US" sz="2000" dirty="0"/>
              <a:t>Video Displays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D9D3-2CF1-4869-8E44-F03F5A5D6B88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1030" name="Picture 6" descr="http://www.headset.com/images/P/CIS8961-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" t="6187" r="6692" b="4650"/>
          <a:stretch/>
        </p:blipFill>
        <p:spPr bwMode="auto">
          <a:xfrm>
            <a:off x="5081645" y="1477836"/>
            <a:ext cx="2902044" cy="240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>
            <a:stCxn id="10" idx="0"/>
          </p:cNvCxnSpPr>
          <p:nvPr/>
        </p:nvCxnSpPr>
        <p:spPr>
          <a:xfrm flipH="1" flipV="1">
            <a:off x="4247034" y="2795391"/>
            <a:ext cx="200583" cy="4667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47032" y="3262173"/>
            <a:ext cx="401168" cy="47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stCxn id="24" idx="0"/>
          </p:cNvCxnSpPr>
          <p:nvPr/>
        </p:nvCxnSpPr>
        <p:spPr>
          <a:xfrm flipH="1" flipV="1">
            <a:off x="2646946" y="2795391"/>
            <a:ext cx="200583" cy="4667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0"/>
          </p:cNvCxnSpPr>
          <p:nvPr/>
        </p:nvCxnSpPr>
        <p:spPr>
          <a:xfrm flipH="1" flipV="1">
            <a:off x="3903129" y="2795391"/>
            <a:ext cx="60763" cy="4667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0"/>
          </p:cNvCxnSpPr>
          <p:nvPr/>
        </p:nvCxnSpPr>
        <p:spPr>
          <a:xfrm flipV="1">
            <a:off x="3459186" y="2795391"/>
            <a:ext cx="153230" cy="4667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63308" y="3262173"/>
            <a:ext cx="401168" cy="47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8602" y="3262173"/>
            <a:ext cx="401168" cy="47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H="1" flipV="1">
            <a:off x="2316381" y="2014353"/>
            <a:ext cx="9886" cy="612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833985" y="1558099"/>
            <a:ext cx="916094" cy="568414"/>
            <a:chOff x="5932410" y="2989381"/>
            <a:chExt cx="1074314" cy="666585"/>
          </a:xfrm>
        </p:grpSpPr>
        <p:pic>
          <p:nvPicPr>
            <p:cNvPr id="30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32410" y="2989381"/>
              <a:ext cx="1074314" cy="632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 flipH="1">
              <a:off x="6139846" y="3331126"/>
              <a:ext cx="797437" cy="324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</p:grpSp>
      <p:pic>
        <p:nvPicPr>
          <p:cNvPr id="19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4912" y="3262173"/>
            <a:ext cx="401168" cy="47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52600" y="3262173"/>
            <a:ext cx="401168" cy="47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>
            <a:stCxn id="19" idx="0"/>
          </p:cNvCxnSpPr>
          <p:nvPr/>
        </p:nvCxnSpPr>
        <p:spPr>
          <a:xfrm flipH="1" flipV="1">
            <a:off x="2388830" y="2795391"/>
            <a:ext cx="16666" cy="4667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0"/>
          </p:cNvCxnSpPr>
          <p:nvPr/>
        </p:nvCxnSpPr>
        <p:spPr>
          <a:xfrm flipV="1">
            <a:off x="1953185" y="2795391"/>
            <a:ext cx="164173" cy="4667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832684" y="2475023"/>
            <a:ext cx="1003481" cy="483850"/>
            <a:chOff x="5957325" y="4459259"/>
            <a:chExt cx="1176794" cy="567417"/>
          </a:xfrm>
        </p:grpSpPr>
        <p:pic>
          <p:nvPicPr>
            <p:cNvPr id="28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57325" y="4459259"/>
              <a:ext cx="1134478" cy="485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 flipH="1">
              <a:off x="6184412" y="4701836"/>
              <a:ext cx="949707" cy="324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Switch 1</a:t>
              </a:r>
            </a:p>
          </p:txBody>
        </p:sp>
      </p:grpSp>
      <p:pic>
        <p:nvPicPr>
          <p:cNvPr id="24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46945" y="3262173"/>
            <a:ext cx="401168" cy="47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>
            <a:stCxn id="28" idx="1"/>
          </p:cNvCxnSpPr>
          <p:nvPr/>
        </p:nvCxnSpPr>
        <p:spPr bwMode="auto">
          <a:xfrm>
            <a:off x="2800080" y="2681875"/>
            <a:ext cx="65910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261308" y="2161972"/>
            <a:ext cx="604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</a:rPr>
              <a:t>Trunk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8200" y="2471858"/>
            <a:ext cx="604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</a:rPr>
              <a:t>Trunk</a:t>
            </a:r>
          </a:p>
        </p:txBody>
      </p:sp>
      <p:pic>
        <p:nvPicPr>
          <p:cNvPr id="1032" name="Picture 8" descr="https://cdn0.iconfinder.com/data/icons/icons-unleashed-vol1/256/-deskto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90" y="1460616"/>
            <a:ext cx="2090857" cy="209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 bwMode="auto">
          <a:xfrm>
            <a:off x="4325740" y="2799977"/>
            <a:ext cx="114793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570866" y="2570599"/>
            <a:ext cx="604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</a:rPr>
              <a:t>Trunk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388529" y="2543099"/>
            <a:ext cx="991428" cy="469096"/>
            <a:chOff x="7598360" y="4546735"/>
            <a:chExt cx="1162659" cy="550115"/>
          </a:xfrm>
        </p:grpSpPr>
        <p:pic>
          <p:nvPicPr>
            <p:cNvPr id="32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98360" y="4546735"/>
              <a:ext cx="1134478" cy="485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 flipH="1">
              <a:off x="7811312" y="4772010"/>
              <a:ext cx="949707" cy="324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Switch 2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7945858" y="2971401"/>
            <a:ext cx="5123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53034" y="3519888"/>
            <a:ext cx="20465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Actually a 2-port switch</a:t>
            </a:r>
            <a:br>
              <a:rPr lang="en-US" sz="1400" dirty="0"/>
            </a:br>
            <a:r>
              <a:rPr lang="en-US" sz="1200" dirty="0"/>
              <a:t>1 VLAN port for phone</a:t>
            </a:r>
          </a:p>
          <a:p>
            <a:r>
              <a:rPr lang="en-US" sz="1200" dirty="0"/>
              <a:t>1 for PC or Laptop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878736" y="3222817"/>
            <a:ext cx="1619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Part of the Red VLAN</a:t>
            </a:r>
          </a:p>
        </p:txBody>
      </p:sp>
      <p:pic>
        <p:nvPicPr>
          <p:cNvPr id="1034" name="Picture 10" descr="http://www.totalsecurityny.com/wp-content/uploads/2012/09/home_security_cameras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7" t="10990" r="7256" b="12176"/>
          <a:stretch/>
        </p:blipFill>
        <p:spPr bwMode="auto">
          <a:xfrm>
            <a:off x="3352801" y="1295400"/>
            <a:ext cx="1295400" cy="100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/>
          <p:cNvCxnSpPr/>
          <p:nvPr/>
        </p:nvCxnSpPr>
        <p:spPr>
          <a:xfrm flipH="1">
            <a:off x="4038601" y="1824457"/>
            <a:ext cx="541" cy="71925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57306" y="326892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16441" y="326892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08966" y="326892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1557" y="4800187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Computers </a:t>
            </a: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US" dirty="0"/>
              <a:t> could view the </a:t>
            </a:r>
            <a:r>
              <a:rPr lang="en-US" dirty="0">
                <a:solidFill>
                  <a:srgbClr val="00B050"/>
                </a:solidFill>
              </a:rPr>
              <a:t>security camera</a:t>
            </a:r>
            <a:r>
              <a:rPr lang="en-US" dirty="0"/>
              <a:t> directly. All others would need to go through the router (router could block).</a:t>
            </a:r>
          </a:p>
        </p:txBody>
      </p:sp>
    </p:spTree>
    <p:extLst>
      <p:ext uri="{BB962C8B-B14F-4D97-AF65-F5344CB8AC3E}">
        <p14:creationId xmlns:p14="http://schemas.microsoft.com/office/powerpoint/2010/main" val="61995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Verify Your VLANs – </a:t>
            </a:r>
            <a:r>
              <a:rPr lang="en-US" dirty="0">
                <a:solidFill>
                  <a:srgbClr val="FF0000"/>
                </a:solidFill>
              </a:rPr>
              <a:t>show </a:t>
            </a:r>
            <a:r>
              <a:rPr lang="en-US" dirty="0" err="1">
                <a:solidFill>
                  <a:srgbClr val="FF0000"/>
                </a:solidFill>
              </a:rPr>
              <a:t>vlan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2600" y="1371600"/>
            <a:ext cx="101727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Switch#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brief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VLAN Name                             Status    Ports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 -------------------------------- --------- -------------------------------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 default                          active    Fa0/2, Fa0/3, Fa0/4, Fa0/5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Fa0/6, Fa0/7, Fa0/8, Fa0/9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Fa0/10, Fa0/21, Fa0/22, Fa0/23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Fa0/24, Gi0/1, Gi0/2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 Sales                            active    Fa0/11, Fa0/12, Fa0/13, Fa0/14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Fa0/15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 Accounting                       active    Fa0/16, Fa0/17, Fa0/18, Fa0/19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Fa0/20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1002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-default                     active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1003 token-ring-default               active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1004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fddinet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-default                  active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1005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-default                    active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6328596"/>
            <a:ext cx="5464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brief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is optional – cleans  up display at the bottom</a:t>
            </a:r>
          </a:p>
        </p:txBody>
      </p:sp>
    </p:spTree>
    <p:extLst>
      <p:ext uri="{BB962C8B-B14F-4D97-AF65-F5344CB8AC3E}">
        <p14:creationId xmlns:p14="http://schemas.microsoft.com/office/powerpoint/2010/main" val="35028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Trunks – </a:t>
            </a:r>
            <a:r>
              <a:rPr lang="en-US" dirty="0">
                <a:solidFill>
                  <a:srgbClr val="FF0000"/>
                </a:solidFill>
              </a:rPr>
              <a:t>show interfaces trunk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8543" y="15240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Switch#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interfaces trunk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Port      Mode         Encapsulation  Status        Native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Fa0/1       on           802.1q         trunking      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Port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allowed on trunk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Fa0/1       1,2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Port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allowed and active in management domain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Fa0/1       2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Port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spanning tree forwarding state and not pruned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Fa0/1       2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7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4" y="214314"/>
            <a:ext cx="10657415" cy="852487"/>
          </a:xfrm>
        </p:spPr>
        <p:txBody>
          <a:bodyPr/>
          <a:lstStyle/>
          <a:p>
            <a:r>
              <a:rPr lang="en-US" dirty="0"/>
              <a:t>Confirm Interfaces - </a:t>
            </a:r>
            <a:r>
              <a:rPr lang="en-US" dirty="0">
                <a:solidFill>
                  <a:srgbClr val="FF0000"/>
                </a:solidFill>
              </a:rPr>
              <a:t>show interface status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1143000"/>
            <a:ext cx="11353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Switch#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status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Port    Name               Status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Duplex  Speed Type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Fa0/1                      connected    trunk      a-full  a-100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Fa0/2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            auto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Fa0/3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            auto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Fa0/4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            auto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Fa0/5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            auto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Fa0/6   IT Department VLAN connected    1          a-full  a-100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Fa0/7   IT Department VLAN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            auto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Fa0/8   IT Department VLAN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            auto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Fa0/9   IT Department VLAN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            auto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Fa0/10  IT Department VLAN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            auto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Fa0/11  Sales Department V connected    2          a-full  a-100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Fa0/12  Sales Department V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            auto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Fa0/13  Sales Department V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            auto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Fa0/14  Sales Department V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            auto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Fa0/15  Sales Department V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            auto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Fa0/16  Accounting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3            auto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Fa0/17  Accounting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3            auto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Fa0/18  Accounting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3            auto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Fa0/19  Accounting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3            auto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Fa0/20  Accounting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3            auto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10/100BaseTX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****Output Omitted****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20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Fin…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CB77348E-138F-4CD3-ABCA-1F258ABC2E8E}" type="slidenum">
              <a:rPr lang="en-US" smtClean="0">
                <a:solidFill>
                  <a:schemeClr val="bg2"/>
                </a:solidFill>
              </a:rPr>
              <a:pPr/>
              <a:t>17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a Virtual LAN (VLAN)</a:t>
            </a:r>
          </a:p>
          <a:p>
            <a:r>
              <a:rPr lang="en-US" sz="2800" dirty="0"/>
              <a:t>VLANs Establish Broadcast Domains</a:t>
            </a:r>
          </a:p>
          <a:p>
            <a:r>
              <a:rPr lang="en-US" sz="2800" dirty="0"/>
              <a:t>VLAN Frame Identification (VLAN Tag)</a:t>
            </a:r>
          </a:p>
          <a:p>
            <a:r>
              <a:rPr lang="en-US" sz="2800" dirty="0"/>
              <a:t>IEEE 802.1Q Trunks (Tagging)</a:t>
            </a:r>
          </a:p>
          <a:p>
            <a:r>
              <a:rPr lang="en-US" sz="2800" dirty="0"/>
              <a:t>How it really works</a:t>
            </a:r>
          </a:p>
          <a:p>
            <a:r>
              <a:rPr lang="en-US" sz="2800" dirty="0"/>
              <a:t>VLAN Uses Example</a:t>
            </a:r>
          </a:p>
          <a:p>
            <a:r>
              <a:rPr lang="en-US" sz="2800" dirty="0"/>
              <a:t>To Verify Your VLANs – </a:t>
            </a:r>
            <a:r>
              <a:rPr lang="en-US" sz="2800" dirty="0">
                <a:solidFill>
                  <a:srgbClr val="FF0000"/>
                </a:solidFill>
              </a:rPr>
              <a:t>show </a:t>
            </a:r>
            <a:r>
              <a:rPr lang="en-US" sz="2800" dirty="0" err="1">
                <a:solidFill>
                  <a:srgbClr val="FF0000"/>
                </a:solidFill>
              </a:rPr>
              <a:t>vlan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Confirm Trunks – </a:t>
            </a:r>
            <a:r>
              <a:rPr lang="en-US" sz="2800" dirty="0">
                <a:solidFill>
                  <a:srgbClr val="FF0000"/>
                </a:solidFill>
              </a:rPr>
              <a:t>show interfaces trunk</a:t>
            </a:r>
          </a:p>
          <a:p>
            <a:r>
              <a:rPr lang="en-US" sz="2800" dirty="0"/>
              <a:t>Confirm Interfaces - </a:t>
            </a:r>
            <a:r>
              <a:rPr lang="en-US" sz="2800" dirty="0">
                <a:solidFill>
                  <a:srgbClr val="FF0000"/>
                </a:solidFill>
              </a:rPr>
              <a:t>show interface status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AC60-8572-4653-91DE-CACB42B430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3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 Basics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59410" y="4832512"/>
            <a:ext cx="10620017" cy="1853114"/>
          </a:xfrm>
        </p:spPr>
        <p:txBody>
          <a:bodyPr/>
          <a:lstStyle/>
          <a:p>
            <a:r>
              <a:rPr lang="en-US" sz="2400" dirty="0"/>
              <a:t>Nothing prevents you from putting two LANs (IP pools) on same switches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Hosts could not reach hosts on other network without a router – that never changes</a:t>
            </a:r>
          </a:p>
          <a:p>
            <a:pPr lvl="1"/>
            <a:r>
              <a:rPr lang="en-US" sz="2000" dirty="0"/>
              <a:t>Every host would hear broadcasts from both networks (less secure / more congestion)</a:t>
            </a:r>
          </a:p>
          <a:p>
            <a:pPr lvl="1"/>
            <a:r>
              <a:rPr lang="en-US" sz="2000" dirty="0"/>
              <a:t>Router would need two interfaces (or ability to put two IPs on 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C14B6D7-9993-4167-AACD-116A865DF563}"/>
              </a:ext>
            </a:extLst>
          </p:cNvPr>
          <p:cNvGrpSpPr/>
          <p:nvPr/>
        </p:nvGrpSpPr>
        <p:grpSpPr>
          <a:xfrm>
            <a:off x="1708222" y="1873228"/>
            <a:ext cx="4024078" cy="2894317"/>
            <a:chOff x="1623729" y="1692111"/>
            <a:chExt cx="4024078" cy="2894317"/>
          </a:xfrm>
        </p:grpSpPr>
        <p:cxnSp>
          <p:nvCxnSpPr>
            <p:cNvPr id="12" name="Straight Connector 11"/>
            <p:cNvCxnSpPr>
              <a:stCxn id="13" idx="0"/>
            </p:cNvCxnSpPr>
            <p:nvPr/>
          </p:nvCxnSpPr>
          <p:spPr>
            <a:xfrm flipH="1" flipV="1">
              <a:off x="5080413" y="3143099"/>
              <a:ext cx="235226" cy="547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80412" y="3690499"/>
              <a:ext cx="470454" cy="5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Straight Connector 13"/>
            <p:cNvCxnSpPr>
              <a:stCxn id="27" idx="0"/>
            </p:cNvCxnSpPr>
            <p:nvPr/>
          </p:nvCxnSpPr>
          <p:spPr>
            <a:xfrm flipH="1" flipV="1">
              <a:off x="3203972" y="3143099"/>
              <a:ext cx="235226" cy="547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8" idx="0"/>
            </p:cNvCxnSpPr>
            <p:nvPr/>
          </p:nvCxnSpPr>
          <p:spPr>
            <a:xfrm flipH="1" flipV="1">
              <a:off x="4677112" y="3143099"/>
              <a:ext cx="71258" cy="547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9" idx="0"/>
            </p:cNvCxnSpPr>
            <p:nvPr/>
          </p:nvCxnSpPr>
          <p:spPr>
            <a:xfrm flipV="1">
              <a:off x="4156496" y="3143099"/>
              <a:ext cx="179694" cy="547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073394" y="2817327"/>
              <a:ext cx="1134478" cy="502274"/>
              <a:chOff x="7598360" y="4546735"/>
              <a:chExt cx="1134478" cy="502274"/>
            </a:xfrm>
          </p:grpSpPr>
          <p:pic>
            <p:nvPicPr>
              <p:cNvPr id="35" name="Picture 4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98360" y="4546735"/>
                <a:ext cx="1134478" cy="485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 flipH="1">
                <a:off x="7881246" y="4772010"/>
                <a:ext cx="809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Switch 2</a:t>
                </a:r>
              </a:p>
            </p:txBody>
          </p:sp>
        </p:grpSp>
        <p:pic>
          <p:nvPicPr>
            <p:cNvPr id="18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13143" y="3690499"/>
              <a:ext cx="470454" cy="5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21269" y="3690499"/>
              <a:ext cx="470454" cy="5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Straight Connector 19"/>
            <p:cNvCxnSpPr/>
            <p:nvPr/>
          </p:nvCxnSpPr>
          <p:spPr>
            <a:xfrm flipH="1" flipV="1">
              <a:off x="2816315" y="2227167"/>
              <a:ext cx="11593" cy="7180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250604" y="1692111"/>
              <a:ext cx="1074314" cy="632170"/>
              <a:chOff x="5932410" y="2989381"/>
              <a:chExt cx="1074314" cy="632170"/>
            </a:xfrm>
          </p:grpSpPr>
          <p:pic>
            <p:nvPicPr>
              <p:cNvPr id="33" name="Picture 37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32410" y="2989381"/>
                <a:ext cx="1074314" cy="632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 flipH="1">
                <a:off x="6198567" y="3331125"/>
                <a:ext cx="679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Router</a:t>
                </a:r>
              </a:p>
            </p:txBody>
          </p:sp>
        </p:grpSp>
        <p:pic>
          <p:nvPicPr>
            <p:cNvPr id="22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85594" y="3690499"/>
              <a:ext cx="470454" cy="5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55163" y="3690499"/>
              <a:ext cx="470454" cy="5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Connector 23"/>
            <p:cNvCxnSpPr>
              <a:stCxn id="22" idx="0"/>
            </p:cNvCxnSpPr>
            <p:nvPr/>
          </p:nvCxnSpPr>
          <p:spPr>
            <a:xfrm flipH="1" flipV="1">
              <a:off x="2901277" y="3143099"/>
              <a:ext cx="19544" cy="547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0"/>
            </p:cNvCxnSpPr>
            <p:nvPr/>
          </p:nvCxnSpPr>
          <p:spPr>
            <a:xfrm flipV="1">
              <a:off x="2390390" y="3143099"/>
              <a:ext cx="192527" cy="547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249076" y="2767402"/>
              <a:ext cx="1134478" cy="519576"/>
              <a:chOff x="5957325" y="4459259"/>
              <a:chExt cx="1134478" cy="519576"/>
            </a:xfrm>
          </p:grpSpPr>
          <p:pic>
            <p:nvPicPr>
              <p:cNvPr id="31" name="Picture 4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7325" y="4459259"/>
                <a:ext cx="1134478" cy="485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 flipH="1">
                <a:off x="6254347" y="4701836"/>
                <a:ext cx="809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Switch 1</a:t>
                </a:r>
              </a:p>
            </p:txBody>
          </p:sp>
        </p:grpSp>
        <p:pic>
          <p:nvPicPr>
            <p:cNvPr id="27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03971" y="3690499"/>
              <a:ext cx="470454" cy="5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8" name="Straight Connector 27"/>
            <p:cNvCxnSpPr>
              <a:stCxn id="31" idx="1"/>
            </p:cNvCxnSpPr>
            <p:nvPr/>
          </p:nvCxnSpPr>
          <p:spPr bwMode="auto">
            <a:xfrm>
              <a:off x="3383554" y="3009979"/>
              <a:ext cx="7729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AF5C073-165B-4A04-B7B5-FBB1844C6CBC}"/>
                </a:ext>
              </a:extLst>
            </p:cNvPr>
            <p:cNvSpPr txBox="1"/>
            <p:nvPr/>
          </p:nvSpPr>
          <p:spPr>
            <a:xfrm>
              <a:off x="2203135" y="4247874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D26FFB3-615E-4DE5-BE63-8186E8733001}"/>
                </a:ext>
              </a:extLst>
            </p:cNvPr>
            <p:cNvSpPr txBox="1"/>
            <p:nvPr/>
          </p:nvSpPr>
          <p:spPr>
            <a:xfrm>
              <a:off x="3449039" y="2330435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472407B-2D00-4ABD-9522-AFFB0D4A1C5A}"/>
                </a:ext>
              </a:extLst>
            </p:cNvPr>
            <p:cNvSpPr txBox="1"/>
            <p:nvPr/>
          </p:nvSpPr>
          <p:spPr>
            <a:xfrm>
              <a:off x="1623729" y="2284928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2CB1D2-8A0A-4339-80D3-788D09337448}"/>
                </a:ext>
              </a:extLst>
            </p:cNvPr>
            <p:cNvSpPr txBox="1"/>
            <p:nvPr/>
          </p:nvSpPr>
          <p:spPr>
            <a:xfrm>
              <a:off x="2772922" y="4247874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7F8B77E-54E0-4C0E-B984-0BABD4523F3D}"/>
                </a:ext>
              </a:extLst>
            </p:cNvPr>
            <p:cNvSpPr txBox="1"/>
            <p:nvPr/>
          </p:nvSpPr>
          <p:spPr>
            <a:xfrm>
              <a:off x="3280202" y="4247874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.9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019623B-384B-4B23-86FF-DC0B1372A6D8}"/>
                </a:ext>
              </a:extLst>
            </p:cNvPr>
            <p:cNvSpPr txBox="1"/>
            <p:nvPr/>
          </p:nvSpPr>
          <p:spPr>
            <a:xfrm>
              <a:off x="4027562" y="4247874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3445A9-4425-41D2-81D2-92169C1A495A}"/>
                </a:ext>
              </a:extLst>
            </p:cNvPr>
            <p:cNvSpPr txBox="1"/>
            <p:nvPr/>
          </p:nvSpPr>
          <p:spPr>
            <a:xfrm>
              <a:off x="4619137" y="4247874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12D4CEE-76E9-4B7B-B842-252E1F82A8DD}"/>
                </a:ext>
              </a:extLst>
            </p:cNvPr>
            <p:cNvSpPr txBox="1"/>
            <p:nvPr/>
          </p:nvSpPr>
          <p:spPr>
            <a:xfrm>
              <a:off x="5177807" y="4247874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.27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530BCC0-4686-410D-9BD9-E305EE5E31C3}"/>
              </a:ext>
            </a:extLst>
          </p:cNvPr>
          <p:cNvGrpSpPr/>
          <p:nvPr/>
        </p:nvGrpSpPr>
        <p:grpSpPr>
          <a:xfrm>
            <a:off x="6019800" y="1895819"/>
            <a:ext cx="4039625" cy="2871726"/>
            <a:chOff x="5935307" y="1714702"/>
            <a:chExt cx="4039625" cy="2871726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7A11F76-44FD-4FD3-9B6E-10E256A999FF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 flipH="1" flipV="1">
              <a:off x="7660768" y="2030787"/>
              <a:ext cx="1209762" cy="91399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238F439-A9CF-4918-B339-8C2E45CC4EB0}"/>
                </a:ext>
              </a:extLst>
            </p:cNvPr>
            <p:cNvCxnSpPr>
              <a:stCxn id="44" idx="0"/>
            </p:cNvCxnSpPr>
            <p:nvPr/>
          </p:nvCxnSpPr>
          <p:spPr>
            <a:xfrm flipH="1" flipV="1">
              <a:off x="9416263" y="3165690"/>
              <a:ext cx="235226" cy="547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37">
              <a:extLst>
                <a:ext uri="{FF2B5EF4-FFF2-40B4-BE49-F238E27FC236}">
                  <a16:creationId xmlns:a16="http://schemas.microsoft.com/office/drawing/2014/main" id="{1D3FE6AF-7070-40CE-8A80-A1980C89245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416262" y="3713090"/>
              <a:ext cx="470454" cy="5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492FCCF-364B-46F9-97E5-D5EB3F366A38}"/>
                </a:ext>
              </a:extLst>
            </p:cNvPr>
            <p:cNvCxnSpPr>
              <a:stCxn id="64" idx="0"/>
            </p:cNvCxnSpPr>
            <p:nvPr/>
          </p:nvCxnSpPr>
          <p:spPr>
            <a:xfrm flipH="1" flipV="1">
              <a:off x="7539822" y="3165690"/>
              <a:ext cx="235226" cy="547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382394-4510-4529-8B3B-ECACFAC0589E}"/>
                </a:ext>
              </a:extLst>
            </p:cNvPr>
            <p:cNvCxnSpPr>
              <a:stCxn id="51" idx="0"/>
            </p:cNvCxnSpPr>
            <p:nvPr/>
          </p:nvCxnSpPr>
          <p:spPr>
            <a:xfrm flipH="1" flipV="1">
              <a:off x="9012962" y="3165690"/>
              <a:ext cx="71258" cy="547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08E3F5F-2BE0-4330-9420-41A3A87EF411}"/>
                </a:ext>
              </a:extLst>
            </p:cNvPr>
            <p:cNvCxnSpPr>
              <a:stCxn id="52" idx="0"/>
            </p:cNvCxnSpPr>
            <p:nvPr/>
          </p:nvCxnSpPr>
          <p:spPr>
            <a:xfrm flipV="1">
              <a:off x="8492346" y="3165690"/>
              <a:ext cx="179694" cy="547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84BA965-BD54-422A-8E26-9F0532132193}"/>
                </a:ext>
              </a:extLst>
            </p:cNvPr>
            <p:cNvGrpSpPr/>
            <p:nvPr/>
          </p:nvGrpSpPr>
          <p:grpSpPr>
            <a:xfrm>
              <a:off x="8409483" y="2869826"/>
              <a:ext cx="1134478" cy="502274"/>
              <a:chOff x="7598360" y="4546735"/>
              <a:chExt cx="1134478" cy="502274"/>
            </a:xfrm>
          </p:grpSpPr>
          <p:pic>
            <p:nvPicPr>
              <p:cNvPr id="49" name="Picture 41">
                <a:extLst>
                  <a:ext uri="{FF2B5EF4-FFF2-40B4-BE49-F238E27FC236}">
                    <a16:creationId xmlns:a16="http://schemas.microsoft.com/office/drawing/2014/main" id="{11BBA28A-1B45-4C27-A8EC-39834CB130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98360" y="4546735"/>
                <a:ext cx="1134478" cy="485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0749CD-1E73-4C0D-BA0A-971421EA3AC5}"/>
                  </a:ext>
                </a:extLst>
              </p:cNvPr>
              <p:cNvSpPr txBox="1"/>
              <p:nvPr/>
            </p:nvSpPr>
            <p:spPr>
              <a:xfrm flipH="1">
                <a:off x="7881246" y="4772010"/>
                <a:ext cx="809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Switch 2</a:t>
                </a:r>
              </a:p>
            </p:txBody>
          </p:sp>
        </p:grpSp>
        <p:pic>
          <p:nvPicPr>
            <p:cNvPr id="51" name="Picture 37">
              <a:extLst>
                <a:ext uri="{FF2B5EF4-FFF2-40B4-BE49-F238E27FC236}">
                  <a16:creationId xmlns:a16="http://schemas.microsoft.com/office/drawing/2014/main" id="{949DA2CB-AF26-4DEE-823F-1FAB9FF5C06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48993" y="3713090"/>
              <a:ext cx="470454" cy="5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AC21005-B6E9-42DD-A7C8-4C4EF38DBF5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257119" y="3713090"/>
              <a:ext cx="470454" cy="5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E36C62-8C04-4678-AA60-386683D6AEFD}"/>
                </a:ext>
              </a:extLst>
            </p:cNvPr>
            <p:cNvCxnSpPr/>
            <p:nvPr/>
          </p:nvCxnSpPr>
          <p:spPr>
            <a:xfrm flipH="1" flipV="1">
              <a:off x="7152165" y="2249758"/>
              <a:ext cx="11593" cy="71801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3D287BA-4504-4AEB-9635-E19B09A82162}"/>
                </a:ext>
              </a:extLst>
            </p:cNvPr>
            <p:cNvGrpSpPr/>
            <p:nvPr/>
          </p:nvGrpSpPr>
          <p:grpSpPr>
            <a:xfrm>
              <a:off x="6586454" y="1714702"/>
              <a:ext cx="1074314" cy="632170"/>
              <a:chOff x="5932410" y="2989381"/>
              <a:chExt cx="1074314" cy="632170"/>
            </a:xfrm>
          </p:grpSpPr>
          <p:pic>
            <p:nvPicPr>
              <p:cNvPr id="55" name="Picture 37">
                <a:extLst>
                  <a:ext uri="{FF2B5EF4-FFF2-40B4-BE49-F238E27FC236}">
                    <a16:creationId xmlns:a16="http://schemas.microsoft.com/office/drawing/2014/main" id="{E97B674F-64E4-4291-B481-DB57711BBCE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32410" y="2989381"/>
                <a:ext cx="1074314" cy="632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6E93D7-6A08-441C-ADC6-0ACEE9DAE764}"/>
                  </a:ext>
                </a:extLst>
              </p:cNvPr>
              <p:cNvSpPr txBox="1"/>
              <p:nvPr/>
            </p:nvSpPr>
            <p:spPr>
              <a:xfrm flipH="1">
                <a:off x="6198567" y="3331125"/>
                <a:ext cx="679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Router</a:t>
                </a:r>
              </a:p>
            </p:txBody>
          </p:sp>
        </p:grpSp>
        <p:pic>
          <p:nvPicPr>
            <p:cNvPr id="57" name="Picture 37">
              <a:extLst>
                <a:ext uri="{FF2B5EF4-FFF2-40B4-BE49-F238E27FC236}">
                  <a16:creationId xmlns:a16="http://schemas.microsoft.com/office/drawing/2014/main" id="{13CF96A7-8D41-4C8E-951B-0E3273EE25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21444" y="3713090"/>
              <a:ext cx="470454" cy="5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37">
              <a:extLst>
                <a:ext uri="{FF2B5EF4-FFF2-40B4-BE49-F238E27FC236}">
                  <a16:creationId xmlns:a16="http://schemas.microsoft.com/office/drawing/2014/main" id="{CE935F8E-FA3F-44C8-BAF8-F7937C432B4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91013" y="3713090"/>
              <a:ext cx="470454" cy="5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50921F-88B6-48C8-A2E2-91F5DB821641}"/>
                </a:ext>
              </a:extLst>
            </p:cNvPr>
            <p:cNvCxnSpPr>
              <a:stCxn id="57" idx="0"/>
            </p:cNvCxnSpPr>
            <p:nvPr/>
          </p:nvCxnSpPr>
          <p:spPr>
            <a:xfrm flipH="1" flipV="1">
              <a:off x="7237127" y="3165690"/>
              <a:ext cx="19544" cy="547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EEAB47A-D3A4-4510-8818-1DF17BB6902E}"/>
                </a:ext>
              </a:extLst>
            </p:cNvPr>
            <p:cNvCxnSpPr>
              <a:stCxn id="58" idx="0"/>
            </p:cNvCxnSpPr>
            <p:nvPr/>
          </p:nvCxnSpPr>
          <p:spPr>
            <a:xfrm flipV="1">
              <a:off x="6726240" y="3165690"/>
              <a:ext cx="192527" cy="547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F7881B9-D5DB-43A9-9A21-2995CA38CE99}"/>
                </a:ext>
              </a:extLst>
            </p:cNvPr>
            <p:cNvGrpSpPr/>
            <p:nvPr/>
          </p:nvGrpSpPr>
          <p:grpSpPr>
            <a:xfrm>
              <a:off x="6584926" y="2789993"/>
              <a:ext cx="1134478" cy="519576"/>
              <a:chOff x="5957325" y="4459259"/>
              <a:chExt cx="1134478" cy="519576"/>
            </a:xfrm>
          </p:grpSpPr>
          <p:pic>
            <p:nvPicPr>
              <p:cNvPr id="62" name="Picture 41">
                <a:extLst>
                  <a:ext uri="{FF2B5EF4-FFF2-40B4-BE49-F238E27FC236}">
                    <a16:creationId xmlns:a16="http://schemas.microsoft.com/office/drawing/2014/main" id="{363B6194-DF46-4CEF-AAB3-FCD670EBF3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7325" y="4459259"/>
                <a:ext cx="1134478" cy="485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1317047-2333-4445-898F-791EEF1CD183}"/>
                  </a:ext>
                </a:extLst>
              </p:cNvPr>
              <p:cNvSpPr txBox="1"/>
              <p:nvPr/>
            </p:nvSpPr>
            <p:spPr>
              <a:xfrm flipH="1">
                <a:off x="6254347" y="4701836"/>
                <a:ext cx="809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Switch 1</a:t>
                </a:r>
              </a:p>
            </p:txBody>
          </p:sp>
        </p:grpSp>
        <p:pic>
          <p:nvPicPr>
            <p:cNvPr id="64" name="Picture 37">
              <a:extLst>
                <a:ext uri="{FF2B5EF4-FFF2-40B4-BE49-F238E27FC236}">
                  <a16:creationId xmlns:a16="http://schemas.microsoft.com/office/drawing/2014/main" id="{2F55D805-0895-4DB7-B5CE-3C19DC98D89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39821" y="3713090"/>
              <a:ext cx="470454" cy="5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4E6D150-4861-4301-84BC-F48EB811714C}"/>
                </a:ext>
              </a:extLst>
            </p:cNvPr>
            <p:cNvCxnSpPr>
              <a:stCxn id="62" idx="1"/>
            </p:cNvCxnSpPr>
            <p:nvPr/>
          </p:nvCxnSpPr>
          <p:spPr bwMode="auto">
            <a:xfrm>
              <a:off x="7719404" y="3032570"/>
              <a:ext cx="7729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21AE1D1-39B6-4E5D-8E7A-FB4B68524B1E}"/>
                </a:ext>
              </a:extLst>
            </p:cNvPr>
            <p:cNvSpPr txBox="1"/>
            <p:nvPr/>
          </p:nvSpPr>
          <p:spPr>
            <a:xfrm>
              <a:off x="8420053" y="2343597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3D5DFEE-4EF7-4987-A781-FCB3A0489FC9}"/>
                </a:ext>
              </a:extLst>
            </p:cNvPr>
            <p:cNvSpPr txBox="1"/>
            <p:nvPr/>
          </p:nvSpPr>
          <p:spPr>
            <a:xfrm>
              <a:off x="8409240" y="2114533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192.168.2.x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CA77EFA-547A-4FD0-8DCE-4343BD9C7A06}"/>
                </a:ext>
              </a:extLst>
            </p:cNvPr>
            <p:cNvSpPr txBox="1"/>
            <p:nvPr/>
          </p:nvSpPr>
          <p:spPr>
            <a:xfrm>
              <a:off x="7591918" y="1746613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192.168.2.1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E01109D-39E7-4188-9A24-5572205C63B2}"/>
                </a:ext>
              </a:extLst>
            </p:cNvPr>
            <p:cNvSpPr txBox="1"/>
            <p:nvPr/>
          </p:nvSpPr>
          <p:spPr>
            <a:xfrm>
              <a:off x="5935307" y="2297288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8C13048-3D77-4F7C-9045-D4A360A974DD}"/>
                </a:ext>
              </a:extLst>
            </p:cNvPr>
            <p:cNvSpPr txBox="1"/>
            <p:nvPr/>
          </p:nvSpPr>
          <p:spPr>
            <a:xfrm>
              <a:off x="6530260" y="4247874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D0F2256-A1CF-4144-A05A-A349DAECFFF1}"/>
                </a:ext>
              </a:extLst>
            </p:cNvPr>
            <p:cNvSpPr txBox="1"/>
            <p:nvPr/>
          </p:nvSpPr>
          <p:spPr>
            <a:xfrm>
              <a:off x="7100047" y="4247874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9BA11E-46E7-45D6-8F8B-152FFAA38710}"/>
                </a:ext>
              </a:extLst>
            </p:cNvPr>
            <p:cNvSpPr txBox="1"/>
            <p:nvPr/>
          </p:nvSpPr>
          <p:spPr>
            <a:xfrm>
              <a:off x="7607327" y="4247874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.9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B2C58B1-3677-4DFC-88F7-EC586A443276}"/>
                </a:ext>
              </a:extLst>
            </p:cNvPr>
            <p:cNvSpPr txBox="1"/>
            <p:nvPr/>
          </p:nvSpPr>
          <p:spPr>
            <a:xfrm>
              <a:off x="8354687" y="4247874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F86E2D2-825F-41CD-B544-E3AAD08069C9}"/>
                </a:ext>
              </a:extLst>
            </p:cNvPr>
            <p:cNvSpPr txBox="1"/>
            <p:nvPr/>
          </p:nvSpPr>
          <p:spPr>
            <a:xfrm>
              <a:off x="8946262" y="4247874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.6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01C641B-4B5E-4348-84CF-B8DBF7EF4102}"/>
                </a:ext>
              </a:extLst>
            </p:cNvPr>
            <p:cNvSpPr txBox="1"/>
            <p:nvPr/>
          </p:nvSpPr>
          <p:spPr>
            <a:xfrm>
              <a:off x="9504932" y="4247874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.27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FD297F0-53C8-4794-8782-B13634E911D9}"/>
              </a:ext>
            </a:extLst>
          </p:cNvPr>
          <p:cNvSpPr txBox="1"/>
          <p:nvPr/>
        </p:nvSpPr>
        <p:spPr>
          <a:xfrm>
            <a:off x="2960661" y="149637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LAN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7C8067-F1A2-45B3-B098-A84AB50AA31F}"/>
              </a:ext>
            </a:extLst>
          </p:cNvPr>
          <p:cNvSpPr txBox="1"/>
          <p:nvPr/>
        </p:nvSpPr>
        <p:spPr>
          <a:xfrm>
            <a:off x="7321620" y="1496376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LANs</a:t>
            </a:r>
          </a:p>
        </p:txBody>
      </p:sp>
    </p:spTree>
    <p:extLst>
      <p:ext uri="{BB962C8B-B14F-4D97-AF65-F5344CB8AC3E}">
        <p14:creationId xmlns:p14="http://schemas.microsoft.com/office/powerpoint/2010/main" val="89196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Virtual LAN (VLAN)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4876800"/>
            <a:ext cx="10363200" cy="1824038"/>
          </a:xfrm>
        </p:spPr>
        <p:txBody>
          <a:bodyPr/>
          <a:lstStyle/>
          <a:p>
            <a:r>
              <a:rPr lang="en-US" sz="2800" dirty="0"/>
              <a:t>A virtual Broadcast Domain within a switched LAN</a:t>
            </a:r>
          </a:p>
          <a:p>
            <a:pPr lvl="1"/>
            <a:r>
              <a:rPr lang="en-US" sz="2400" dirty="0"/>
              <a:t>Effectively segments switches into separate LANs</a:t>
            </a:r>
          </a:p>
          <a:p>
            <a:pPr lvl="2"/>
            <a:r>
              <a:rPr lang="en-US" sz="2000" dirty="0"/>
              <a:t>Invisible to each other (security improved, fewer broadcasts)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Each has its own IP address pool (Network)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95400"/>
            <a:ext cx="8438095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VLANs Establish Broadcast Domains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76917" y="5337731"/>
            <a:ext cx="10363200" cy="1363108"/>
          </a:xfrm>
        </p:spPr>
        <p:txBody>
          <a:bodyPr/>
          <a:lstStyle/>
          <a:p>
            <a:r>
              <a:rPr lang="en-US" sz="2400" dirty="0"/>
              <a:t>VLANs contain broadcasts within originating domain</a:t>
            </a:r>
            <a:r>
              <a:rPr lang="en-US" sz="2400" dirty="0">
                <a:solidFill>
                  <a:srgbClr val="FF0000"/>
                </a:solidFill>
              </a:rPr>
              <a:t> (IP network)</a:t>
            </a:r>
          </a:p>
          <a:p>
            <a:r>
              <a:rPr lang="en-US" sz="2400" dirty="0"/>
              <a:t>Router is the only device that can forward traffic between VLANs</a:t>
            </a:r>
          </a:p>
          <a:p>
            <a:r>
              <a:rPr lang="en-US" sz="2400" dirty="0"/>
              <a:t>Routers do not forward broadcasts (keeps broadcast from spreading)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98095" y="1111068"/>
            <a:ext cx="11717705" cy="4315034"/>
            <a:chOff x="398095" y="1111068"/>
            <a:chExt cx="11717705" cy="43150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b="15912"/>
            <a:stretch/>
          </p:blipFill>
          <p:spPr>
            <a:xfrm>
              <a:off x="398095" y="1340875"/>
              <a:ext cx="7041852" cy="408522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572823" y="4556100"/>
              <a:ext cx="398356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Trunk Link </a:t>
              </a:r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Carries multiple VLANs</a:t>
              </a:r>
              <a:b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(multiple IP networks)</a:t>
              </a:r>
              <a:endPara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 flipV="1">
              <a:off x="5251089" y="4556100"/>
              <a:ext cx="304800" cy="14656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3" name="Group 2"/>
            <p:cNvGrpSpPr/>
            <p:nvPr/>
          </p:nvGrpSpPr>
          <p:grpSpPr>
            <a:xfrm>
              <a:off x="8011000" y="1731339"/>
              <a:ext cx="3395703" cy="2555763"/>
              <a:chOff x="8153400" y="1387527"/>
              <a:chExt cx="3395703" cy="255576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153400" y="1387527"/>
                <a:ext cx="3395703" cy="2555763"/>
                <a:chOff x="457200" y="4153701"/>
                <a:chExt cx="3395703" cy="2555763"/>
              </a:xfrm>
            </p:grpSpPr>
            <p:cxnSp>
              <p:nvCxnSpPr>
                <p:cNvPr id="12" name="Straight Connector 11"/>
                <p:cNvCxnSpPr>
                  <a:stCxn id="13" idx="0"/>
                </p:cNvCxnSpPr>
                <p:nvPr/>
              </p:nvCxnSpPr>
              <p:spPr>
                <a:xfrm flipH="1" flipV="1">
                  <a:off x="3382450" y="5604689"/>
                  <a:ext cx="235226" cy="5474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" name="Picture 37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382449" y="6152089"/>
                  <a:ext cx="470454" cy="55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14" name="Straight Connector 13"/>
                <p:cNvCxnSpPr>
                  <a:stCxn id="27" idx="0"/>
                </p:cNvCxnSpPr>
                <p:nvPr/>
              </p:nvCxnSpPr>
              <p:spPr>
                <a:xfrm flipH="1" flipV="1">
                  <a:off x="1506009" y="5604689"/>
                  <a:ext cx="235226" cy="5474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>
                  <a:stCxn id="18" idx="0"/>
                </p:cNvCxnSpPr>
                <p:nvPr/>
              </p:nvCxnSpPr>
              <p:spPr>
                <a:xfrm flipH="1" flipV="1">
                  <a:off x="2979149" y="5604689"/>
                  <a:ext cx="71258" cy="54740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stCxn id="19" idx="0"/>
                </p:cNvCxnSpPr>
                <p:nvPr/>
              </p:nvCxnSpPr>
              <p:spPr>
                <a:xfrm flipV="1">
                  <a:off x="2458533" y="5604689"/>
                  <a:ext cx="179694" cy="54740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/>
                <p:cNvGrpSpPr/>
                <p:nvPr/>
              </p:nvGrpSpPr>
              <p:grpSpPr>
                <a:xfrm>
                  <a:off x="2375670" y="5308825"/>
                  <a:ext cx="1134478" cy="502274"/>
                  <a:chOff x="7598360" y="4546735"/>
                  <a:chExt cx="1134478" cy="502274"/>
                </a:xfrm>
              </p:grpSpPr>
              <p:pic>
                <p:nvPicPr>
                  <p:cNvPr id="35" name="Picture 41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598360" y="4546735"/>
                    <a:ext cx="1134478" cy="485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" name="TextBox 35"/>
                  <p:cNvSpPr txBox="1"/>
                  <p:nvPr/>
                </p:nvSpPr>
                <p:spPr>
                  <a:xfrm flipH="1">
                    <a:off x="7881246" y="4772010"/>
                    <a:ext cx="80983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Switch 2</a:t>
                    </a:r>
                  </a:p>
                </p:txBody>
              </p:sp>
            </p:grpSp>
            <p:pic>
              <p:nvPicPr>
                <p:cNvPr id="18" name="Picture 37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815180" y="6152089"/>
                  <a:ext cx="470454" cy="55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9" name="Picture 18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223306" y="6152089"/>
                  <a:ext cx="470454" cy="55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1118352" y="4688757"/>
                  <a:ext cx="11593" cy="7180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552641" y="4153701"/>
                  <a:ext cx="1074314" cy="632170"/>
                  <a:chOff x="5932410" y="2989381"/>
                  <a:chExt cx="1074314" cy="632170"/>
                </a:xfrm>
              </p:grpSpPr>
              <p:pic>
                <p:nvPicPr>
                  <p:cNvPr id="33" name="Picture 37"/>
                  <p:cNvPicPr>
                    <a:picLocks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5932410" y="2989381"/>
                    <a:ext cx="1074314" cy="6321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4" name="TextBox 33"/>
                  <p:cNvSpPr txBox="1"/>
                  <p:nvPr/>
                </p:nvSpPr>
                <p:spPr>
                  <a:xfrm flipH="1">
                    <a:off x="6198567" y="3331125"/>
                    <a:ext cx="67999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Router</a:t>
                    </a:r>
                  </a:p>
                </p:txBody>
              </p:sp>
            </p:grpSp>
            <p:pic>
              <p:nvPicPr>
                <p:cNvPr id="22" name="Picture 37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87631" y="6152089"/>
                  <a:ext cx="470454" cy="55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37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57200" y="6152089"/>
                  <a:ext cx="470454" cy="55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24" name="Straight Connector 23"/>
                <p:cNvCxnSpPr>
                  <a:stCxn id="22" idx="0"/>
                </p:cNvCxnSpPr>
                <p:nvPr/>
              </p:nvCxnSpPr>
              <p:spPr>
                <a:xfrm flipH="1" flipV="1">
                  <a:off x="1203314" y="5604689"/>
                  <a:ext cx="19544" cy="54740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23" idx="0"/>
                </p:cNvCxnSpPr>
                <p:nvPr/>
              </p:nvCxnSpPr>
              <p:spPr>
                <a:xfrm flipV="1">
                  <a:off x="692427" y="5604689"/>
                  <a:ext cx="192527" cy="5474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/>
                <p:cNvGrpSpPr/>
                <p:nvPr/>
              </p:nvGrpSpPr>
              <p:grpSpPr>
                <a:xfrm>
                  <a:off x="551113" y="5228992"/>
                  <a:ext cx="1134478" cy="519576"/>
                  <a:chOff x="5957325" y="4459259"/>
                  <a:chExt cx="1134478" cy="519576"/>
                </a:xfrm>
              </p:grpSpPr>
              <p:pic>
                <p:nvPicPr>
                  <p:cNvPr id="31" name="Picture 41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5957325" y="4459259"/>
                    <a:ext cx="1134478" cy="485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2" name="TextBox 31"/>
                  <p:cNvSpPr txBox="1"/>
                  <p:nvPr/>
                </p:nvSpPr>
                <p:spPr>
                  <a:xfrm flipH="1">
                    <a:off x="6254347" y="4701836"/>
                    <a:ext cx="80983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Switch 1</a:t>
                    </a:r>
                  </a:p>
                </p:txBody>
              </p:sp>
            </p:grpSp>
            <p:pic>
              <p:nvPicPr>
                <p:cNvPr id="27" name="Picture 37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506008" y="6152089"/>
                  <a:ext cx="470454" cy="55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28" name="Straight Connector 27"/>
                <p:cNvCxnSpPr>
                  <a:stCxn id="31" idx="1"/>
                </p:cNvCxnSpPr>
                <p:nvPr/>
              </p:nvCxnSpPr>
              <p:spPr bwMode="auto">
                <a:xfrm>
                  <a:off x="1685591" y="5471569"/>
                  <a:ext cx="772942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1053768" y="4861871"/>
                  <a:ext cx="6042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latin typeface="Arial" panose="020B0604020202020204" pitchFamily="34" charset="0"/>
                    </a:rPr>
                    <a:t>Trunk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683387" y="5225278"/>
                  <a:ext cx="6042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latin typeface="Arial" panose="020B0604020202020204" pitchFamily="34" charset="0"/>
                    </a:rPr>
                    <a:t>Trunk</a:t>
                  </a: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9514413" y="1587326"/>
                <a:ext cx="1981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Trunk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caries both </a:t>
                </a:r>
                <a:r>
                  <a:rPr lang="en-US" sz="1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VLAN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4954858" y="1111068"/>
              <a:ext cx="1553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192.168.1.0/24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67000" y="2690987"/>
              <a:ext cx="1553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192.168.2.0/24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3224400"/>
              <a:ext cx="9124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VLAN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41338" y="2982394"/>
              <a:ext cx="9124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VLAN 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4400" y="1461933"/>
              <a:ext cx="226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VLAN = IP Network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38753" y="1111190"/>
              <a:ext cx="3677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VLANS basically partition the network. Why? To carry multiple IP networks.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23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Frame Identification (VLAN Tag)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76917" y="4581142"/>
            <a:ext cx="10363200" cy="1514858"/>
          </a:xfrm>
        </p:spPr>
        <p:txBody>
          <a:bodyPr/>
          <a:lstStyle/>
          <a:p>
            <a:r>
              <a:rPr lang="en-US" sz="2800" dirty="0"/>
              <a:t>Developed for multi-VLAN, inter-switch communications</a:t>
            </a:r>
          </a:p>
          <a:p>
            <a:r>
              <a:rPr lang="en-US" sz="2800" dirty="0"/>
              <a:t>Places a unique identifier (Tag) in header of each frame</a:t>
            </a:r>
          </a:p>
          <a:p>
            <a:r>
              <a:rPr lang="en-US" sz="2800" dirty="0"/>
              <a:t>Functions at Layer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295400"/>
            <a:ext cx="8123809" cy="305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2200" y="6307872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Analogy: Color coded name badges at a conference or at 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7074" y="2454639"/>
            <a:ext cx="13517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 Link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427034" y="2397512"/>
            <a:ext cx="3501483" cy="2230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2875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802.1Q Trunks (Tagging)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3994448"/>
            <a:ext cx="10363200" cy="2406352"/>
          </a:xfrm>
        </p:spPr>
        <p:txBody>
          <a:bodyPr/>
          <a:lstStyle/>
          <a:p>
            <a:r>
              <a:rPr lang="en-US" sz="2800" dirty="0"/>
              <a:t>Open standard using frame tags to label traffic</a:t>
            </a:r>
          </a:p>
          <a:p>
            <a:pPr lvl="1"/>
            <a:r>
              <a:rPr lang="en-US" sz="2400" dirty="0"/>
              <a:t>Inserts a 4-Byte header while within the VLAN switches</a:t>
            </a:r>
          </a:p>
          <a:p>
            <a:pPr lvl="2"/>
            <a:r>
              <a:rPr lang="en-US" sz="2000" dirty="0"/>
              <a:t>Like an Event Badge – determines where you can go</a:t>
            </a:r>
          </a:p>
          <a:p>
            <a:pPr lvl="2"/>
            <a:r>
              <a:rPr lang="en-US" sz="2000" dirty="0"/>
              <a:t>Switch only sees MAC addresses in that VLAN when forwarding</a:t>
            </a:r>
          </a:p>
          <a:p>
            <a:pPr lvl="3"/>
            <a:r>
              <a:rPr lang="en-US" sz="1800" dirty="0">
                <a:solidFill>
                  <a:srgbClr val="FF0000"/>
                </a:solidFill>
              </a:rPr>
              <a:t>Just like the switch is partitioned, so is the CAM table</a:t>
            </a:r>
          </a:p>
          <a:p>
            <a:pPr lvl="2"/>
            <a:r>
              <a:rPr lang="en-US" sz="2000" dirty="0"/>
              <a:t>Header added at x for frame from A / removed at z or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D9D3-2CF1-4869-8E44-F03F5A5D6B88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09600" y="1531463"/>
            <a:ext cx="3176030" cy="2390427"/>
            <a:chOff x="152400" y="1640863"/>
            <a:chExt cx="2902081" cy="2184240"/>
          </a:xfrm>
        </p:grpSpPr>
        <p:grpSp>
          <p:nvGrpSpPr>
            <p:cNvPr id="36" name="Group 35"/>
            <p:cNvGrpSpPr/>
            <p:nvPr/>
          </p:nvGrpSpPr>
          <p:grpSpPr>
            <a:xfrm>
              <a:off x="152400" y="1640863"/>
              <a:ext cx="2902081" cy="2184240"/>
              <a:chOff x="2895600" y="2819400"/>
              <a:chExt cx="3395703" cy="255576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95600" y="2819400"/>
                <a:ext cx="3395703" cy="2555763"/>
                <a:chOff x="457200" y="4153701"/>
                <a:chExt cx="3395703" cy="2555763"/>
              </a:xfrm>
            </p:grpSpPr>
            <p:cxnSp>
              <p:nvCxnSpPr>
                <p:cNvPr id="6" name="Straight Connector 5"/>
                <p:cNvCxnSpPr>
                  <a:stCxn id="7" idx="0"/>
                </p:cNvCxnSpPr>
                <p:nvPr/>
              </p:nvCxnSpPr>
              <p:spPr>
                <a:xfrm flipH="1" flipV="1">
                  <a:off x="3382450" y="5604689"/>
                  <a:ext cx="235226" cy="5474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382449" y="6152089"/>
                  <a:ext cx="470454" cy="55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8" name="Straight Connector 7"/>
                <p:cNvCxnSpPr>
                  <a:stCxn id="21" idx="0"/>
                </p:cNvCxnSpPr>
                <p:nvPr/>
              </p:nvCxnSpPr>
              <p:spPr>
                <a:xfrm flipH="1" flipV="1">
                  <a:off x="1506009" y="5604689"/>
                  <a:ext cx="235226" cy="5474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stCxn id="12" idx="0"/>
                </p:cNvCxnSpPr>
                <p:nvPr/>
              </p:nvCxnSpPr>
              <p:spPr>
                <a:xfrm flipH="1" flipV="1">
                  <a:off x="2979149" y="5604689"/>
                  <a:ext cx="71258" cy="54740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>
                  <a:stCxn id="13" idx="0"/>
                </p:cNvCxnSpPr>
                <p:nvPr/>
              </p:nvCxnSpPr>
              <p:spPr>
                <a:xfrm flipV="1">
                  <a:off x="2458533" y="5604689"/>
                  <a:ext cx="179694" cy="54740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10"/>
                <p:cNvGrpSpPr/>
                <p:nvPr/>
              </p:nvGrpSpPr>
              <p:grpSpPr>
                <a:xfrm>
                  <a:off x="2375670" y="5308825"/>
                  <a:ext cx="1161597" cy="549389"/>
                  <a:chOff x="7598360" y="4546735"/>
                  <a:chExt cx="1161597" cy="549389"/>
                </a:xfrm>
              </p:grpSpPr>
              <p:pic>
                <p:nvPicPr>
                  <p:cNvPr id="29" name="Picture 41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598360" y="4546735"/>
                    <a:ext cx="1134478" cy="485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0" name="TextBox 29"/>
                  <p:cNvSpPr txBox="1"/>
                  <p:nvPr/>
                </p:nvSpPr>
                <p:spPr>
                  <a:xfrm flipH="1">
                    <a:off x="7812372" y="4772009"/>
                    <a:ext cx="947585" cy="3241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Switch 2</a:t>
                    </a:r>
                  </a:p>
                </p:txBody>
              </p:sp>
            </p:grpSp>
            <p:pic>
              <p:nvPicPr>
                <p:cNvPr id="12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815180" y="6152089"/>
                  <a:ext cx="470454" cy="55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" name="Picture 12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223306" y="6152089"/>
                  <a:ext cx="470454" cy="55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14" name="Straight Connector 13"/>
                <p:cNvCxnSpPr/>
                <p:nvPr/>
              </p:nvCxnSpPr>
              <p:spPr>
                <a:xfrm flipH="1" flipV="1">
                  <a:off x="1118352" y="4688757"/>
                  <a:ext cx="11593" cy="7180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/>
                <p:cNvGrpSpPr/>
                <p:nvPr/>
              </p:nvGrpSpPr>
              <p:grpSpPr>
                <a:xfrm>
                  <a:off x="552641" y="4153701"/>
                  <a:ext cx="1074314" cy="665860"/>
                  <a:chOff x="5932410" y="2989381"/>
                  <a:chExt cx="1074314" cy="665860"/>
                </a:xfrm>
              </p:grpSpPr>
              <p:pic>
                <p:nvPicPr>
                  <p:cNvPr id="27" name="Picture 37"/>
                  <p:cNvPicPr>
                    <a:picLocks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5932410" y="2989381"/>
                    <a:ext cx="1074314" cy="6321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8" name="TextBox 27"/>
                  <p:cNvSpPr txBox="1"/>
                  <p:nvPr/>
                </p:nvSpPr>
                <p:spPr>
                  <a:xfrm flipH="1">
                    <a:off x="6140737" y="3331126"/>
                    <a:ext cx="795655" cy="3241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Router</a:t>
                    </a:r>
                  </a:p>
                </p:txBody>
              </p:sp>
            </p:grpSp>
            <p:pic>
              <p:nvPicPr>
                <p:cNvPr id="16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87631" y="6152089"/>
                  <a:ext cx="470454" cy="55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57200" y="6152089"/>
                  <a:ext cx="470454" cy="55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18" name="Straight Connector 17"/>
                <p:cNvCxnSpPr>
                  <a:stCxn id="16" idx="0"/>
                </p:cNvCxnSpPr>
                <p:nvPr/>
              </p:nvCxnSpPr>
              <p:spPr>
                <a:xfrm flipH="1" flipV="1">
                  <a:off x="1203314" y="5604688"/>
                  <a:ext cx="19544" cy="54740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7" idx="0"/>
                </p:cNvCxnSpPr>
                <p:nvPr/>
              </p:nvCxnSpPr>
              <p:spPr>
                <a:xfrm flipV="1">
                  <a:off x="692427" y="5604689"/>
                  <a:ext cx="192527" cy="5474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551113" y="5228992"/>
                  <a:ext cx="1177186" cy="534985"/>
                  <a:chOff x="5957325" y="4459259"/>
                  <a:chExt cx="1177186" cy="534985"/>
                </a:xfrm>
              </p:grpSpPr>
              <p:pic>
                <p:nvPicPr>
                  <p:cNvPr id="25" name="Picture 41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5957325" y="4459259"/>
                    <a:ext cx="1134478" cy="485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6" name="TextBox 25"/>
                  <p:cNvSpPr txBox="1"/>
                  <p:nvPr/>
                </p:nvSpPr>
                <p:spPr>
                  <a:xfrm flipH="1">
                    <a:off x="6186926" y="4670130"/>
                    <a:ext cx="947585" cy="3241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Switch 1</a:t>
                    </a:r>
                  </a:p>
                </p:txBody>
              </p:sp>
            </p:grpSp>
            <p:pic>
              <p:nvPicPr>
                <p:cNvPr id="21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506008" y="6152089"/>
                  <a:ext cx="470454" cy="55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22" name="Straight Connector 21"/>
                <p:cNvCxnSpPr>
                  <a:stCxn id="25" idx="1"/>
                </p:cNvCxnSpPr>
                <p:nvPr/>
              </p:nvCxnSpPr>
              <p:spPr bwMode="auto">
                <a:xfrm>
                  <a:off x="1685591" y="5471569"/>
                  <a:ext cx="772942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1053768" y="4861871"/>
                  <a:ext cx="706975" cy="3241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latin typeface="Arial" panose="020B0604020202020204" pitchFamily="34" charset="0"/>
                    </a:rPr>
                    <a:t>Trunk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83387" y="5225278"/>
                  <a:ext cx="706975" cy="3241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latin typeface="Arial" panose="020B0604020202020204" pitchFamily="34" charset="0"/>
                    </a:rPr>
                    <a:t>Trunk</a:t>
                  </a:r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3580599" y="4289563"/>
                <a:ext cx="280547" cy="360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74281" y="4352251"/>
                <a:ext cx="280547" cy="360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307855" y="3619345"/>
                <a:ext cx="280547" cy="360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z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59006" y="3361845"/>
              <a:ext cx="239765" cy="337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31519" y="3343391"/>
              <a:ext cx="268820" cy="337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9997" y="3351656"/>
              <a:ext cx="268820" cy="337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136734" y="3183023"/>
            <a:ext cx="1609524" cy="2014601"/>
            <a:chOff x="9862302" y="3028523"/>
            <a:chExt cx="1609524" cy="2014601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62302" y="3281219"/>
              <a:ext cx="1609524" cy="176190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0172863" y="3028523"/>
              <a:ext cx="1007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CAM Table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10484" y="1257864"/>
            <a:ext cx="7639785" cy="1779704"/>
            <a:chOff x="2895600" y="1273058"/>
            <a:chExt cx="7107135" cy="1655622"/>
          </a:xfrm>
        </p:grpSpPr>
        <p:sp>
          <p:nvSpPr>
            <p:cNvPr id="51" name="TextBox 50"/>
            <p:cNvSpPr txBox="1"/>
            <p:nvPr/>
          </p:nvSpPr>
          <p:spPr>
            <a:xfrm>
              <a:off x="4267200" y="1273058"/>
              <a:ext cx="281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" panose="020B0604020202020204" pitchFamily="34" charset="0"/>
                </a:rPr>
                <a:t>Original Ethernet Frame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895600" y="1610752"/>
              <a:ext cx="7107135" cy="1317928"/>
              <a:chOff x="685800" y="1371600"/>
              <a:chExt cx="7532095" cy="1529853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5800" y="1371600"/>
                <a:ext cx="6534150" cy="542925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145" y="2358528"/>
                <a:ext cx="7524750" cy="542925"/>
              </a:xfrm>
              <a:prstGeom prst="rect">
                <a:avLst/>
              </a:prstGeom>
            </p:spPr>
          </p:pic>
          <p:cxnSp>
            <p:nvCxnSpPr>
              <p:cNvPr id="56" name="Straight Connector 55"/>
              <p:cNvCxnSpPr/>
              <p:nvPr/>
            </p:nvCxnSpPr>
            <p:spPr>
              <a:xfrm>
                <a:off x="4332383" y="1885147"/>
                <a:ext cx="918" cy="494496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328711" y="1886638"/>
                <a:ext cx="988764" cy="496678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3257879" y="2148336"/>
              <a:ext cx="308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" panose="020B0604020202020204" pitchFamily="34" charset="0"/>
                </a:rPr>
                <a:t>Ethernet vs. 802.1Q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05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802.1Q VLAN Identification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3352800"/>
            <a:ext cx="10363200" cy="3048000"/>
          </a:xfrm>
        </p:spPr>
        <p:txBody>
          <a:bodyPr/>
          <a:lstStyle/>
          <a:p>
            <a:r>
              <a:rPr lang="en-US" sz="2800" dirty="0"/>
              <a:t>The industry standard</a:t>
            </a:r>
          </a:p>
          <a:p>
            <a:pPr lvl="1"/>
            <a:r>
              <a:rPr lang="en-US" sz="2400" dirty="0"/>
              <a:t>2-byte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ag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rotocol </a:t>
            </a:r>
            <a:r>
              <a:rPr lang="en-US" sz="2400" dirty="0">
                <a:solidFill>
                  <a:srgbClr val="FF0000"/>
                </a:solidFill>
              </a:rPr>
              <a:t>Id</a:t>
            </a:r>
            <a:r>
              <a:rPr lang="en-US" sz="2400" dirty="0"/>
              <a:t>entifier (TPID)</a:t>
            </a:r>
          </a:p>
          <a:p>
            <a:pPr lvl="2"/>
            <a:r>
              <a:rPr lang="en-US" sz="2000" dirty="0"/>
              <a:t>A fixed value of 0x8100</a:t>
            </a:r>
          </a:p>
          <a:p>
            <a:pPr lvl="2"/>
            <a:r>
              <a:rPr lang="en-US" sz="2000" dirty="0"/>
              <a:t>Indicates the frame carries </a:t>
            </a:r>
            <a:r>
              <a:rPr lang="en-US" sz="2000" dirty="0">
                <a:solidFill>
                  <a:srgbClr val="FF0000"/>
                </a:solidFill>
              </a:rPr>
              <a:t>802.1Q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70C0"/>
                </a:solidFill>
              </a:rPr>
              <a:t>802.1p</a:t>
            </a:r>
            <a:r>
              <a:rPr lang="en-US" sz="2000" dirty="0"/>
              <a:t> tag information</a:t>
            </a:r>
          </a:p>
          <a:p>
            <a:pPr lvl="1"/>
            <a:r>
              <a:rPr lang="en-US" sz="2400" dirty="0"/>
              <a:t>2-byte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ag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ontrol 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nformation (TCI)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VLAN Identifier</a:t>
            </a:r>
            <a:r>
              <a:rPr lang="en-US" sz="2000" dirty="0"/>
              <a:t> plus </a:t>
            </a:r>
            <a:r>
              <a:rPr lang="en-US" sz="2000" dirty="0">
                <a:solidFill>
                  <a:srgbClr val="0070C0"/>
                </a:solidFill>
              </a:rPr>
              <a:t>Priority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Drop Eligible</a:t>
            </a:r>
            <a:r>
              <a:rPr lang="en-US" sz="2000" dirty="0"/>
              <a:t>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62200" y="1273058"/>
            <a:ext cx="7639785" cy="1779704"/>
            <a:chOff x="2895600" y="1273058"/>
            <a:chExt cx="7107135" cy="1655622"/>
          </a:xfrm>
        </p:grpSpPr>
        <p:sp>
          <p:nvSpPr>
            <p:cNvPr id="7" name="TextBox 6"/>
            <p:cNvSpPr txBox="1"/>
            <p:nvPr/>
          </p:nvSpPr>
          <p:spPr>
            <a:xfrm>
              <a:off x="4267200" y="1273058"/>
              <a:ext cx="281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" panose="020B0604020202020204" pitchFamily="34" charset="0"/>
                </a:rPr>
                <a:t>Original Ethernet Frame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895600" y="1610752"/>
              <a:ext cx="7107135" cy="1317928"/>
              <a:chOff x="685800" y="1371600"/>
              <a:chExt cx="7532095" cy="1529853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00" y="1371600"/>
                <a:ext cx="6534150" cy="5429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145" y="2358528"/>
                <a:ext cx="7524750" cy="542925"/>
              </a:xfrm>
              <a:prstGeom prst="rect">
                <a:avLst/>
              </a:prstGeom>
            </p:spPr>
          </p:pic>
          <p:cxnSp>
            <p:nvCxnSpPr>
              <p:cNvPr id="14" name="Straight Connector 13"/>
              <p:cNvCxnSpPr/>
              <p:nvPr/>
            </p:nvCxnSpPr>
            <p:spPr>
              <a:xfrm>
                <a:off x="4332383" y="1885147"/>
                <a:ext cx="918" cy="494496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328711" y="1886638"/>
                <a:ext cx="988764" cy="496678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3257879" y="2148336"/>
              <a:ext cx="308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" panose="020B0604020202020204" pitchFamily="34" charset="0"/>
                </a:rPr>
                <a:t>Ethernet vs. 802.1Q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08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really works – Scenario #1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>
          <a:xfrm>
            <a:off x="1576917" y="3958020"/>
            <a:ext cx="10363200" cy="2742817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No VLANs</a:t>
            </a:r>
            <a:r>
              <a:rPr lang="en-US" sz="2400" dirty="0"/>
              <a:t> – Blue devices could be Hubs or Switches</a:t>
            </a:r>
          </a:p>
          <a:p>
            <a:pPr lvl="1"/>
            <a:r>
              <a:rPr lang="en-US" sz="2000" dirty="0"/>
              <a:t>A, B and C could communicate or ping each other</a:t>
            </a:r>
          </a:p>
          <a:p>
            <a:pPr lvl="2"/>
            <a:r>
              <a:rPr lang="en-US" sz="1800" dirty="0"/>
              <a:t>They could not communicate with or ping any of the other devices</a:t>
            </a:r>
          </a:p>
          <a:p>
            <a:pPr lvl="1"/>
            <a:r>
              <a:rPr lang="en-US" sz="2000" dirty="0"/>
              <a:t>All other devices could communicate or ping each other</a:t>
            </a:r>
          </a:p>
          <a:p>
            <a:pPr lvl="2"/>
            <a:r>
              <a:rPr lang="en-US" sz="1800" dirty="0"/>
              <a:t>They could not communicate with or ping A, B or C</a:t>
            </a:r>
          </a:p>
          <a:p>
            <a:pPr lvl="1"/>
            <a:r>
              <a:rPr lang="en-US" sz="2000" dirty="0"/>
              <a:t>All devices would see all broadcasts – could be sniffed (</a:t>
            </a:r>
            <a:r>
              <a:rPr lang="en-US" sz="2000" dirty="0" err="1"/>
              <a:t>WireShark</a:t>
            </a:r>
            <a:r>
              <a:rPr lang="en-US" sz="2000" dirty="0"/>
              <a:t>)</a:t>
            </a:r>
          </a:p>
          <a:p>
            <a:pPr lvl="2"/>
            <a:r>
              <a:rPr lang="en-US" sz="1800" dirty="0"/>
              <a:t>Neither network could sniff the other’s unicasts (device to device traffic)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06803" y="1135539"/>
            <a:ext cx="9351382" cy="2586859"/>
            <a:chOff x="1806803" y="1135539"/>
            <a:chExt cx="9351382" cy="2586859"/>
          </a:xfrm>
        </p:grpSpPr>
        <p:grpSp>
          <p:nvGrpSpPr>
            <p:cNvPr id="47" name="Group 46"/>
            <p:cNvGrpSpPr/>
            <p:nvPr/>
          </p:nvGrpSpPr>
          <p:grpSpPr>
            <a:xfrm>
              <a:off x="2895600" y="1267577"/>
              <a:ext cx="6103046" cy="2454821"/>
              <a:chOff x="2819400" y="1656751"/>
              <a:chExt cx="6103046" cy="2454821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403034" y="2797112"/>
                <a:ext cx="2927993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4320055" y="1966025"/>
                <a:ext cx="379286" cy="661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22083" y="2023859"/>
                <a:ext cx="521400" cy="6668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3569972" y="2799250"/>
                <a:ext cx="573512" cy="545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144511" y="2747846"/>
                <a:ext cx="915808" cy="514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177335" y="2836371"/>
                <a:ext cx="142720" cy="887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413901" y="2880649"/>
                <a:ext cx="570880" cy="609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824033" y="2084544"/>
                <a:ext cx="506994" cy="6061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7616467" y="2084547"/>
                <a:ext cx="285440" cy="6290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7822097" y="2627181"/>
                <a:ext cx="655288" cy="863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59188" y="2799250"/>
                <a:ext cx="474256" cy="6825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504214" y="2967042"/>
                <a:ext cx="32443" cy="6747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6802770" y="2880649"/>
                <a:ext cx="440836" cy="4640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3901" y="1661152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6643" y="1712559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9400" y="2460109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7210" y="3216941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42" descr="File Server_Updated200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0318" y="3504678"/>
                <a:ext cx="342716" cy="606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7463" y="3354027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2563" y="1695423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5640" y="1866780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1566" y="2373715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5873" y="3251212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6125" y="3388298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1027" y="3523243"/>
                <a:ext cx="570880" cy="50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3401038" y="1693673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482897" y="1656751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419818" y="237064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3854245" y="2548119"/>
                <a:ext cx="931247" cy="401851"/>
                <a:chOff x="5957326" y="4459257"/>
                <a:chExt cx="1134478" cy="489548"/>
              </a:xfrm>
            </p:grpSpPr>
            <p:pic>
              <p:nvPicPr>
                <p:cNvPr id="42" name="Picture 41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957326" y="4459257"/>
                  <a:ext cx="1134478" cy="485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3" name="TextBox 42"/>
                <p:cNvSpPr txBox="1"/>
                <p:nvPr/>
              </p:nvSpPr>
              <p:spPr>
                <a:xfrm flipH="1">
                  <a:off x="6328856" y="4671806"/>
                  <a:ext cx="6815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Switch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093966" y="2584173"/>
                <a:ext cx="931247" cy="401851"/>
                <a:chOff x="5957326" y="4459257"/>
                <a:chExt cx="1134478" cy="489548"/>
              </a:xfrm>
            </p:grpSpPr>
            <p:pic>
              <p:nvPicPr>
                <p:cNvPr id="45" name="Picture 4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957326" y="4459257"/>
                  <a:ext cx="1134478" cy="485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" name="TextBox 45"/>
                <p:cNvSpPr txBox="1"/>
                <p:nvPr/>
              </p:nvSpPr>
              <p:spPr>
                <a:xfrm flipH="1">
                  <a:off x="6328856" y="4671806"/>
                  <a:ext cx="6815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Switch</a:t>
                  </a:r>
                </a:p>
              </p:txBody>
            </p:sp>
          </p:grpSp>
        </p:grpSp>
        <p:sp>
          <p:nvSpPr>
            <p:cNvPr id="5" name="TextBox 4"/>
            <p:cNvSpPr txBox="1"/>
            <p:nvPr/>
          </p:nvSpPr>
          <p:spPr>
            <a:xfrm>
              <a:off x="1806803" y="1274319"/>
              <a:ext cx="166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192.168.1.15/24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25563" y="1250788"/>
              <a:ext cx="1553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192.168.1.7/24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915648" y="1985847"/>
              <a:ext cx="1781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192.168.1.163/24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66797" y="1135539"/>
              <a:ext cx="24913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All other devices in the </a:t>
              </a:r>
              <a:b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192.168.2.0/24 network</a:t>
              </a:r>
              <a:b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or 10.0.0.0/24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48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property id=&quot;20180&quot; value=&quot;1&quot;/&gt;&lt;property id=&quot;20181&quot; value=&quot;1&quot;/&gt;&lt;property id=&quot;20191&quot; value=&quot;UWEO - Server&quot;/&gt;&lt;property id=&quot;20192&quot; value=&quot;uweoconnect.extn.washington.edu&quot;/&gt;&lt;property id=&quot;20193&quot; value=&quot;0&quot;/&gt;&lt;object type=&quot;4&quot; unique_id=&quot;10002&quot;&gt;&lt;/object&gt;&lt;object type=&quot;8&quot; unique_id=&quot;10003&quot;&gt;&lt;/object&gt;&lt;object type=&quot;2&quot; unique_id=&quot;10004&quot;&gt;&lt;object type=&quot;3&quot; unique_id=&quot;10005&quot;&gt;&lt;property id=&quot;20148&quot; value=&quot;5&quot;/&gt;&lt;property id=&quot;20300&quot; value=&quot;Slide 1 - &amp;quot;INF0 341 VLANs, Trunks, and 802.1Q&amp;quot;&quot;/&gt;&lt;property id=&quot;20307&quot; value=&quot;256&quot;/&gt;&lt;/object&gt;&lt;object type=&quot;3&quot; unique_id=&quot;10017&quot;&gt;&lt;property id=&quot;20148&quot; value=&quot;5&quot;/&gt;&lt;property id=&quot;20300&quot; value=&quot;Slide 17 - &amp;quot;Fin…&amp;quot;&quot;/&gt;&lt;property id=&quot;20307&quot; value=&quot;265&quot;/&gt;&lt;/object&gt;&lt;object type=&quot;3&quot; unique_id=&quot;10018&quot;&gt;&lt;property id=&quot;20148&quot; value=&quot;5&quot;/&gt;&lt;property id=&quot;20300&quot; value=&quot;Slide 2 - &amp;quot;Topics Covered&amp;quot;&quot;/&gt;&lt;property id=&quot;20307&quot; value=&quot;266&quot;/&gt;&lt;/object&gt;&lt;object type=&quot;3&quot; unique_id=&quot;28492&quot;&gt;&lt;property id=&quot;20148&quot; value=&quot;5&quot;/&gt;&lt;property id=&quot;20300&quot; value=&quot;Slide 4 - &amp;quot;What is a Virtual LAN (VLAN)&amp;quot;&quot;/&gt;&lt;property id=&quot;20307&quot; value=&quot;267&quot;/&gt;&lt;/object&gt;&lt;object type=&quot;3&quot; unique_id=&quot;28493&quot;&gt;&lt;property id=&quot;20148&quot; value=&quot;5&quot;/&gt;&lt;property id=&quot;20300&quot; value=&quot;Slide 5 - &amp;quot;VLANs Establish Broadcast Domains&amp;quot;&quot;/&gt;&lt;property id=&quot;20307&quot; value=&quot;268&quot;/&gt;&lt;/object&gt;&lt;object type=&quot;3&quot; unique_id=&quot;28494&quot;&gt;&lt;property id=&quot;20148&quot; value=&quot;5&quot;/&gt;&lt;property id=&quot;20300&quot; value=&quot;Slide 6 - &amp;quot;VLAN Frame Identification (VLAN Tag)&amp;quot;&quot;/&gt;&lt;property id=&quot;20307&quot; value=&quot;269&quot;/&gt;&lt;/object&gt;&lt;object type=&quot;3&quot; unique_id=&quot;28495&quot;&gt;&lt;property id=&quot;20148&quot; value=&quot;5&quot;/&gt;&lt;property id=&quot;20300&quot; value=&quot;Slide 7 - &amp;quot;IEEE 802.1Q Trunks (Tagging)&amp;quot;&quot;/&gt;&lt;property id=&quot;20307&quot; value=&quot;270&quot;/&gt;&lt;/object&gt;&lt;object type=&quot;3&quot; unique_id=&quot;28496&quot;&gt;&lt;property id=&quot;20148&quot; value=&quot;5&quot;/&gt;&lt;property id=&quot;20300&quot; value=&quot;Slide 8 - &amp;quot;IEEE 802.1Q VLAN Identification Tag&amp;quot;&quot;/&gt;&lt;property id=&quot;20307&quot; value=&quot;271&quot;/&gt;&lt;/object&gt;&lt;object type=&quot;3&quot; unique_id=&quot;28497&quot;&gt;&lt;property id=&quot;20148&quot; value=&quot;5&quot;/&gt;&lt;property id=&quot;20300&quot; value=&quot;Slide 9 - &amp;quot;How it really works – Scenario #1&amp;quot;&quot;/&gt;&lt;property id=&quot;20307&quot; value=&quot;272&quot;/&gt;&lt;/object&gt;&lt;object type=&quot;3&quot; unique_id=&quot;28502&quot;&gt;&lt;property id=&quot;20148&quot; value=&quot;5&quot;/&gt;&lt;property id=&quot;20300&quot; value=&quot;Slide 14 - &amp;quot;To Verify Your VLANs – show vlan&amp;quot;&quot;/&gt;&lt;property id=&quot;20307&quot; value=&quot;277&quot;/&gt;&lt;/object&gt;&lt;object type=&quot;3&quot; unique_id=&quot;28503&quot;&gt;&lt;property id=&quot;20148&quot; value=&quot;5&quot;/&gt;&lt;property id=&quot;20300&quot; value=&quot;Slide 15 - &amp;quot;Confirm Trunks – show interfaces trunk&amp;quot;&quot;/&gt;&lt;property id=&quot;20307&quot; value=&quot;278&quot;/&gt;&lt;/object&gt;&lt;object type=&quot;3&quot; unique_id=&quot;30603&quot;&gt;&lt;property id=&quot;20148&quot; value=&quot;5&quot;/&gt;&lt;property id=&quot;20300&quot; value=&quot;Slide 16 - &amp;quot;Confirm Interfaces - show interface status&amp;quot;&quot;/&gt;&lt;property id=&quot;20307&quot; value=&quot;279&quot;/&gt;&lt;/object&gt;&lt;object type=&quot;3&quot; unique_id=&quot;33071&quot;&gt;&lt;property id=&quot;20148&quot; value=&quot;5&quot;/&gt;&lt;property id=&quot;20300&quot; value=&quot;Slide 10 - &amp;quot;How it really works – Scenario #2&amp;quot;&quot;/&gt;&lt;property id=&quot;20307&quot; value=&quot;273&quot;/&gt;&lt;/object&gt;&lt;object type=&quot;3&quot; unique_id=&quot;33072&quot;&gt;&lt;property id=&quot;20148&quot; value=&quot;5&quot;/&gt;&lt;property id=&quot;20300&quot; value=&quot;Slide 11 - &amp;quot;How it really works – Scenario #3&amp;quot;&quot;/&gt;&lt;property id=&quot;20307&quot; value=&quot;274&quot;/&gt;&lt;/object&gt;&lt;object type=&quot;3&quot; unique_id=&quot;33073&quot;&gt;&lt;property id=&quot;20148&quot; value=&quot;5&quot;/&gt;&lt;property id=&quot;20300&quot; value=&quot;Slide 12 - &amp;quot;How it really works – Scenario #4&amp;quot;&quot;/&gt;&lt;property id=&quot;20307&quot; value=&quot;275&quot;/&gt;&lt;/object&gt;&lt;object type=&quot;3&quot; unique_id=&quot;33074&quot;&gt;&lt;property id=&quot;20148&quot; value=&quot;5&quot;/&gt;&lt;property id=&quot;20300&quot; value=&quot;Slide 13 - &amp;quot;VLAN Uses Example&amp;quot;&quot;/&gt;&lt;property id=&quot;20307&quot; value=&quot;276&quot;/&gt;&lt;/object&gt;&lt;object type=&quot;3&quot; unique_id=&quot;33193&quot;&gt;&lt;property id=&quot;20148&quot; value=&quot;5&quot;/&gt;&lt;property id=&quot;20300&quot; value=&quot;Slide 3 - &amp;quot;LAN Basics&amp;quot;&quot;/&gt;&lt;property id=&quot;20307&quot; value=&quot;28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's iSchool Slides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F69DE76-1695-4848-9223-0F6B6BC183A2}" vid="{C486A593-13BF-434E-BF21-859CE50379F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Bob's iSchool 504 Net Slides 16x9</Template>
  <TotalTime>1236</TotalTime>
  <Words>1117</Words>
  <Application>Microsoft Office PowerPoint</Application>
  <PresentationFormat>Widescreen</PresentationFormat>
  <Paragraphs>238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Tahoma</vt:lpstr>
      <vt:lpstr>Wingdings</vt:lpstr>
      <vt:lpstr>_Bob's iSchool Slides</vt:lpstr>
      <vt:lpstr>INF0 341 VLANs, Trunks, and 802.1Q</vt:lpstr>
      <vt:lpstr>Topics Covered</vt:lpstr>
      <vt:lpstr>LAN Basics</vt:lpstr>
      <vt:lpstr>What is a Virtual LAN (VLAN)</vt:lpstr>
      <vt:lpstr>VLANs Establish Broadcast Domains</vt:lpstr>
      <vt:lpstr>VLAN Frame Identification (VLAN Tag)</vt:lpstr>
      <vt:lpstr>IEEE 802.1Q Trunks (Tagging)</vt:lpstr>
      <vt:lpstr>IEEE 802.1Q VLAN Identification Tag</vt:lpstr>
      <vt:lpstr>How it really works – Scenario #1</vt:lpstr>
      <vt:lpstr>How it really works – Scenario #2</vt:lpstr>
      <vt:lpstr>How it really works – Scenario #3</vt:lpstr>
      <vt:lpstr>How it really works – Scenario #4</vt:lpstr>
      <vt:lpstr>VLAN Uses Example</vt:lpstr>
      <vt:lpstr>To Verify Your VLANs – show vlan</vt:lpstr>
      <vt:lpstr>Confirm Trunks – show interfaces trunk</vt:lpstr>
      <vt:lpstr>Confirm Interfaces - show interface status</vt:lpstr>
      <vt:lpstr>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INFX 504 Getting Started</dc:title>
  <dc:creator>Bob Larson</dc:creator>
  <cp:lastModifiedBy>Bob Larson - Lighthouse</cp:lastModifiedBy>
  <cp:revision>302</cp:revision>
  <dcterms:created xsi:type="dcterms:W3CDTF">2016-09-09T06:50:36Z</dcterms:created>
  <dcterms:modified xsi:type="dcterms:W3CDTF">2017-10-19T00:57:05Z</dcterms:modified>
</cp:coreProperties>
</file>