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Average"/>
      <p:regular r:id="rId10"/>
    </p:embeddedFont>
    <p:embeddedFont>
      <p:font typeface="Oswald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Oswald-regular.fntdata"/><Relationship Id="rId10" Type="http://schemas.openxmlformats.org/officeDocument/2006/relationships/font" Target="fonts/Average-regular.fntdata"/><Relationship Id="rId12" Type="http://schemas.openxmlformats.org/officeDocument/2006/relationships/font" Target="fonts/Oswald-bold.fnt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d531eaed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2d531eaed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d531eaed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d531eaed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d531eaed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d531eaed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youtube.com/watch?v=ubklBNL53Jw" TargetMode="Externa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Biometric Data Viewer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Andrew McKernan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StateSong Model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458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Transform biometric data into music for deeper meditation.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 users to customize and create their own presets for generating music.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9972" y="1152472"/>
            <a:ext cx="3600250" cy="358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Difficulties Working  with Real Time Data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306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Tens of thousands of rows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Different sampling rates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Hard to visualize Accelerometer data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1975" y="950188"/>
            <a:ext cx="514032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 Biometric Data Viewer</a:t>
            </a:r>
            <a:endParaRPr/>
          </a:p>
        </p:txBody>
      </p:sp>
      <p:pic>
        <p:nvPicPr>
          <p:cNvPr id="80" name="Google Shape;80;p16" title="Data Viewer Dem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01772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