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4" r:id="rId9"/>
    <p:sldId id="263" r:id="rId10"/>
    <p:sldId id="265" r:id="rId11"/>
    <p:sldId id="267" r:id="rId12"/>
    <p:sldId id="268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E8E02-26FC-45CD-A32D-763B95EA5AF5}" v="39" dt="2022-05-02T05:33:5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leveringa" userId="98a6d86344d97c14" providerId="LiveId" clId="{6A2E8E02-26FC-45CD-A32D-763B95EA5AF5}"/>
    <pc:docChg chg="undo redo custSel addSld delSld modSld sldOrd addMainMaster delMainMaster">
      <pc:chgData name="Alex Cleveringa" userId="98a6d86344d97c14" providerId="LiveId" clId="{6A2E8E02-26FC-45CD-A32D-763B95EA5AF5}" dt="2022-05-02T17:21:11.235" v="598" actId="20577"/>
      <pc:docMkLst>
        <pc:docMk/>
      </pc:docMkLst>
      <pc:sldChg chg="addSp delSp modSp mod setBg modClrScheme addAnim delAnim setClrOvrMap delDesignElem chgLayout">
        <pc:chgData name="Alex Cleveringa" userId="98a6d86344d97c14" providerId="LiveId" clId="{6A2E8E02-26FC-45CD-A32D-763B95EA5AF5}" dt="2022-05-02T03:26:05.230" v="159" actId="20577"/>
        <pc:sldMkLst>
          <pc:docMk/>
          <pc:sldMk cId="3282513673" sldId="256"/>
        </pc:sldMkLst>
        <pc:spChg chg="mod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2" creationId="{7EC06DE1-DF26-425E-BED8-130147EFBF64}"/>
          </ac:spMkLst>
        </pc:spChg>
        <pc:spChg chg="mod">
          <ac:chgData name="Alex Cleveringa" userId="98a6d86344d97c14" providerId="LiveId" clId="{6A2E8E02-26FC-45CD-A32D-763B95EA5AF5}" dt="2022-05-02T03:26:05.230" v="159" actId="20577"/>
          <ac:spMkLst>
            <pc:docMk/>
            <pc:sldMk cId="3282513673" sldId="256"/>
            <ac:spMk id="3" creationId="{6B0298DB-A83C-457E-8C5B-24CF8EEF9957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9" creationId="{6DA65B90-7B06-4499-91BA-CDDD36132481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11" creationId="{E99D7AAF-4170-4D21-AB6C-605F6F100C2E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13" creationId="{9502469D-C562-48E3-ABA2-3CFA55C52684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19" creationId="{D3F794D0-2982-490E-88DA-93D48975085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1" creationId="{AFD24A3D-F07A-44A9-BE55-5576292E152D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2" creationId="{204441C9-FD2D-4031-B5C5-67478196CCC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3" creationId="{EBF09AEC-6E6E-418F-9974-8730F1B2B6E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4" creationId="{3D9D3989-3E00-4727-914E-959DFE8FACE9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6" creationId="{6DA65B90-7B06-4499-91BA-CDDD36132481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7" creationId="{E99D7AAF-4170-4D21-AB6C-605F6F100C2E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9" creationId="{9502469D-C562-48E3-ABA2-3CFA55C52684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3" creationId="{D3F794D0-2982-490E-88DA-93D48975085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5" creationId="{AFD24A3D-F07A-44A9-BE55-5576292E152D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6" creationId="{204441C9-FD2D-4031-B5C5-67478196CCC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7" creationId="{EBF09AEC-6E6E-418F-9974-8730F1B2B6E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8" creationId="{3D9D3989-3E00-4727-914E-959DFE8FACE9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0" creationId="{CFA5B9DB-0BF9-4260-A97B-936524F9668F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2" creationId="{59824785-89B4-4433-955A-F2C847B1534D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3" creationId="{CB2E64D6-3AEB-4AFF-9475-E210F85E0AA7}"/>
          </ac:spMkLst>
        </pc:spChg>
        <pc:spChg chg="add del">
          <ac:chgData name="Alex Cleveringa" userId="98a6d86344d97c14" providerId="LiveId" clId="{6A2E8E02-26FC-45CD-A32D-763B95EA5AF5}" dt="2022-05-01T23:33:32.377" v="92" actId="26606"/>
          <ac:spMkLst>
            <pc:docMk/>
            <pc:sldMk cId="3282513673" sldId="256"/>
            <ac:spMk id="45" creationId="{D47766EE-4192-4B2D-A5A0-F60F9A5F743F}"/>
          </ac:spMkLst>
        </pc:spChg>
        <pc:spChg chg="add del">
          <ac:chgData name="Alex Cleveringa" userId="98a6d86344d97c14" providerId="LiveId" clId="{6A2E8E02-26FC-45CD-A32D-763B95EA5AF5}" dt="2022-05-01T23:33:32.377" v="92" actId="26606"/>
          <ac:spMkLst>
            <pc:docMk/>
            <pc:sldMk cId="3282513673" sldId="256"/>
            <ac:spMk id="47" creationId="{D6705569-F545-4F47-A260-A9202826EA20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49" creationId="{75955B3A-C08D-43E6-ABEF-A4F616FB682B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0" creationId="{C719694A-8B4E-4127-9C08-9B8F39B6F284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1" creationId="{52D36E6B-D7EF-409B-B48D-1628C06EE123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2" creationId="{816D2053-BB10-4615-A38D-86EEC0D863E8}"/>
          </ac:spMkLst>
        </pc:spChg>
        <pc:spChg chg="add del">
          <ac:chgData name="Alex Cleveringa" userId="98a6d86344d97c14" providerId="LiveId" clId="{6A2E8E02-26FC-45CD-A32D-763B95EA5AF5}" dt="2022-05-01T23:33:38.116" v="96" actId="26606"/>
          <ac:spMkLst>
            <pc:docMk/>
            <pc:sldMk cId="3282513673" sldId="256"/>
            <ac:spMk id="57" creationId="{1DB043B4-68C6-45B9-82AC-A5800EADB8DB}"/>
          </ac:spMkLst>
        </pc:spChg>
        <pc:spChg chg="add del">
          <ac:chgData name="Alex Cleveringa" userId="98a6d86344d97c14" providerId="LiveId" clId="{6A2E8E02-26FC-45CD-A32D-763B95EA5AF5}" dt="2022-05-01T23:33:38.116" v="96" actId="26606"/>
          <ac:spMkLst>
            <pc:docMk/>
            <pc:sldMk cId="3282513673" sldId="256"/>
            <ac:spMk id="59" creationId="{5337EA23-6703-4C96-9EEB-A408CBDD67BD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1" creationId="{83AF9C6E-31D5-480C-AE10-9BA3E4ED1A5B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3" creationId="{ED1BE14B-C94E-4A1A-B076-39CCA23043C5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4" creationId="{504BBA99-27AB-4A46-A679-B01BBAC6803F}"/>
          </ac:spMkLst>
        </pc:spChg>
        <pc:picChg chg="add del">
          <ac:chgData name="Alex Cleveringa" userId="98a6d86344d97c14" providerId="LiveId" clId="{6A2E8E02-26FC-45CD-A32D-763B95EA5AF5}" dt="2022-05-01T23:33:09.289" v="76" actId="26606"/>
          <ac:picMkLst>
            <pc:docMk/>
            <pc:sldMk cId="3282513673" sldId="256"/>
            <ac:picMk id="4" creationId="{761683EF-A2F6-91B8-1709-1E9BCB3EF698}"/>
          </ac:picMkLst>
        </pc:picChg>
        <pc:picChg chg="add del">
          <ac:chgData name="Alex Cleveringa" userId="98a6d86344d97c14" providerId="LiveId" clId="{6A2E8E02-26FC-45CD-A32D-763B95EA5AF5}" dt="2022-05-01T23:33:10.430" v="80" actId="26606"/>
          <ac:picMkLst>
            <pc:docMk/>
            <pc:sldMk cId="3282513673" sldId="256"/>
            <ac:picMk id="20" creationId="{7010AD15-7C67-CDDF-3006-FB5FC825A02C}"/>
          </ac:picMkLst>
        </pc:picChg>
        <pc:picChg chg="add del">
          <ac:chgData name="Alex Cleveringa" userId="98a6d86344d97c14" providerId="LiveId" clId="{6A2E8E02-26FC-45CD-A32D-763B95EA5AF5}" dt="2022-05-01T23:33:12.742" v="84" actId="26606"/>
          <ac:picMkLst>
            <pc:docMk/>
            <pc:sldMk cId="3282513673" sldId="256"/>
            <ac:picMk id="28" creationId="{761683EF-A2F6-91B8-1709-1E9BCB3EF698}"/>
          </ac:picMkLst>
        </pc:picChg>
        <pc:picChg chg="add del">
          <ac:chgData name="Alex Cleveringa" userId="98a6d86344d97c14" providerId="LiveId" clId="{6A2E8E02-26FC-45CD-A32D-763B95EA5AF5}" dt="2022-05-01T23:33:16.925" v="88" actId="26606"/>
          <ac:picMkLst>
            <pc:docMk/>
            <pc:sldMk cId="3282513673" sldId="256"/>
            <ac:picMk id="34" creationId="{7010AD15-7C67-CDDF-3006-FB5FC825A02C}"/>
          </ac:picMkLst>
        </pc:picChg>
        <pc:picChg chg="add del">
          <ac:chgData name="Alex Cleveringa" userId="98a6d86344d97c14" providerId="LiveId" clId="{6A2E8E02-26FC-45CD-A32D-763B95EA5AF5}" dt="2022-05-01T23:33:20.384" v="90" actId="26606"/>
          <ac:picMkLst>
            <pc:docMk/>
            <pc:sldMk cId="3282513673" sldId="256"/>
            <ac:picMk id="41" creationId="{CFEB88AC-F730-3290-FA7A-A35C1218345C}"/>
          </ac:picMkLst>
        </pc:picChg>
        <pc:picChg chg="add del">
          <ac:chgData name="Alex Cleveringa" userId="98a6d86344d97c14" providerId="LiveId" clId="{6A2E8E02-26FC-45CD-A32D-763B95EA5AF5}" dt="2022-05-01T23:33:32.377" v="92" actId="26606"/>
          <ac:picMkLst>
            <pc:docMk/>
            <pc:sldMk cId="3282513673" sldId="256"/>
            <ac:picMk id="46" creationId="{E45BF333-AD1E-2548-0C9C-780115202189}"/>
          </ac:picMkLst>
        </pc:picChg>
        <pc:picChg chg="add del">
          <ac:chgData name="Alex Cleveringa" userId="98a6d86344d97c14" providerId="LiveId" clId="{6A2E8E02-26FC-45CD-A32D-763B95EA5AF5}" dt="2022-05-01T23:33:35.627" v="94" actId="26606"/>
          <ac:picMkLst>
            <pc:docMk/>
            <pc:sldMk cId="3282513673" sldId="256"/>
            <ac:picMk id="53" creationId="{8137FF8C-8664-50D8-13E4-06193FE2E5EB}"/>
          </ac:picMkLst>
        </pc:picChg>
        <pc:picChg chg="add del">
          <ac:chgData name="Alex Cleveringa" userId="98a6d86344d97c14" providerId="LiveId" clId="{6A2E8E02-26FC-45CD-A32D-763B95EA5AF5}" dt="2022-05-01T23:33:38.116" v="96" actId="26606"/>
          <ac:picMkLst>
            <pc:docMk/>
            <pc:sldMk cId="3282513673" sldId="256"/>
            <ac:picMk id="58" creationId="{F3419EA8-DBFE-113A-2015-780BD9C52D1D}"/>
          </ac:picMkLst>
        </pc:picChg>
        <pc:picChg chg="add del mod">
          <ac:chgData name="Alex Cleveringa" userId="98a6d86344d97c14" providerId="LiveId" clId="{6A2E8E02-26FC-45CD-A32D-763B95EA5AF5}" dt="2022-05-01T23:34:06.822" v="102" actId="26606"/>
          <ac:picMkLst>
            <pc:docMk/>
            <pc:sldMk cId="3282513673" sldId="256"/>
            <ac:picMk id="62" creationId="{1D95AF7A-0DCE-BDB7-3750-92F78F8149D2}"/>
          </ac:picMkLst>
        </pc:picChg>
        <pc:cxnChg chg="add del">
          <ac:chgData name="Alex Cleveringa" userId="98a6d86344d97c14" providerId="LiveId" clId="{6A2E8E02-26FC-45CD-A32D-763B95EA5AF5}" dt="2022-05-01T23:33:09.289" v="76" actId="26606"/>
          <ac:cxnSpMkLst>
            <pc:docMk/>
            <pc:sldMk cId="3282513673" sldId="256"/>
            <ac:cxnSpMk id="15" creationId="{4D594499-F983-4364-8ABC-5BCDC2E906BF}"/>
          </ac:cxnSpMkLst>
        </pc:cxnChg>
        <pc:cxnChg chg="add del">
          <ac:chgData name="Alex Cleveringa" userId="98a6d86344d97c14" providerId="LiveId" clId="{6A2E8E02-26FC-45CD-A32D-763B95EA5AF5}" dt="2022-05-01T23:33:09.289" v="76" actId="26606"/>
          <ac:cxnSpMkLst>
            <pc:docMk/>
            <pc:sldMk cId="3282513673" sldId="256"/>
            <ac:cxnSpMk id="17" creationId="{6D4C177C-581F-4CC8-A686-0B6D25DC6A70}"/>
          </ac:cxnSpMkLst>
        </pc:cxnChg>
        <pc:cxnChg chg="add del">
          <ac:chgData name="Alex Cleveringa" userId="98a6d86344d97c14" providerId="LiveId" clId="{6A2E8E02-26FC-45CD-A32D-763B95EA5AF5}" dt="2022-05-01T23:33:12.742" v="84" actId="26606"/>
          <ac:cxnSpMkLst>
            <pc:docMk/>
            <pc:sldMk cId="3282513673" sldId="256"/>
            <ac:cxnSpMk id="30" creationId="{4D594499-F983-4364-8ABC-5BCDC2E906BF}"/>
          </ac:cxnSpMkLst>
        </pc:cxnChg>
        <pc:cxnChg chg="add del">
          <ac:chgData name="Alex Cleveringa" userId="98a6d86344d97c14" providerId="LiveId" clId="{6A2E8E02-26FC-45CD-A32D-763B95EA5AF5}" dt="2022-05-01T23:33:12.742" v="84" actId="26606"/>
          <ac:cxnSpMkLst>
            <pc:docMk/>
            <pc:sldMk cId="3282513673" sldId="256"/>
            <ac:cxnSpMk id="31" creationId="{6D4C177C-581F-4CC8-A686-0B6D25DC6A70}"/>
          </ac:cxnSpMkLst>
        </pc:cxnChg>
        <pc:cxnChg chg="add del">
          <ac:chgData name="Alex Cleveringa" userId="98a6d86344d97c14" providerId="LiveId" clId="{6A2E8E02-26FC-45CD-A32D-763B95EA5AF5}" dt="2022-05-01T23:33:35.627" v="94" actId="26606"/>
          <ac:cxnSpMkLst>
            <pc:docMk/>
            <pc:sldMk cId="3282513673" sldId="256"/>
            <ac:cxnSpMk id="54" creationId="{CF2CC60F-C99A-48C5-856F-3C79856E9E9F}"/>
          </ac:cxnSpMkLst>
        </pc:cxnChg>
        <pc:cxnChg chg="add del">
          <ac:chgData name="Alex Cleveringa" userId="98a6d86344d97c14" providerId="LiveId" clId="{6A2E8E02-26FC-45CD-A32D-763B95EA5AF5}" dt="2022-05-01T23:33:35.627" v="94" actId="26606"/>
          <ac:cxnSpMkLst>
            <pc:docMk/>
            <pc:sldMk cId="3282513673" sldId="256"/>
            <ac:cxnSpMk id="55" creationId="{D8A2ED1C-4B10-41E7-9BF6-7447B99B9850}"/>
          </ac:cxnSpMkLst>
        </pc:cxnChg>
      </pc:sldChg>
      <pc:sldChg chg="addSp delSp modSp new mod">
        <pc:chgData name="Alex Cleveringa" userId="98a6d86344d97c14" providerId="LiveId" clId="{6A2E8E02-26FC-45CD-A32D-763B95EA5AF5}" dt="2022-05-02T03:29:56.954" v="165" actId="20577"/>
        <pc:sldMkLst>
          <pc:docMk/>
          <pc:sldMk cId="3637539991" sldId="257"/>
        </pc:sldMkLst>
        <pc:spChg chg="mod">
          <ac:chgData name="Alex Cleveringa" userId="98a6d86344d97c14" providerId="LiveId" clId="{6A2E8E02-26FC-45CD-A32D-763B95EA5AF5}" dt="2022-05-02T03:29:56.954" v="165" actId="20577"/>
          <ac:spMkLst>
            <pc:docMk/>
            <pc:sldMk cId="3637539991" sldId="257"/>
            <ac:spMk id="2" creationId="{7CE7D57A-4F63-4AB8-AD7F-C005909ECFA0}"/>
          </ac:spMkLst>
        </pc:spChg>
        <pc:spChg chg="del">
          <ac:chgData name="Alex Cleveringa" userId="98a6d86344d97c14" providerId="LiveId" clId="{6A2E8E02-26FC-45CD-A32D-763B95EA5AF5}" dt="2022-05-02T02:20:40.400" v="108" actId="22"/>
          <ac:spMkLst>
            <pc:docMk/>
            <pc:sldMk cId="3637539991" sldId="257"/>
            <ac:spMk id="3" creationId="{9EE81925-9116-4B5E-988D-6E2A3B9B2F06}"/>
          </ac:spMkLst>
        </pc:spChg>
        <pc:picChg chg="add mod ord">
          <ac:chgData name="Alex Cleveringa" userId="98a6d86344d97c14" providerId="LiveId" clId="{6A2E8E02-26FC-45CD-A32D-763B95EA5AF5}" dt="2022-05-02T02:20:40.400" v="108" actId="22"/>
          <ac:picMkLst>
            <pc:docMk/>
            <pc:sldMk cId="3637539991" sldId="257"/>
            <ac:picMk id="5" creationId="{CD2D6507-8C62-470C-9AC5-24CEF8CBC238}"/>
          </ac:picMkLst>
        </pc:picChg>
        <pc:picChg chg="add mod">
          <ac:chgData name="Alex Cleveringa" userId="98a6d86344d97c14" providerId="LiveId" clId="{6A2E8E02-26FC-45CD-A32D-763B95EA5AF5}" dt="2022-05-02T02:21:35.039" v="133" actId="1076"/>
          <ac:picMkLst>
            <pc:docMk/>
            <pc:sldMk cId="3637539991" sldId="257"/>
            <ac:picMk id="7" creationId="{B22D74A4-8F16-40AE-8878-F1C40E5524BE}"/>
          </ac:picMkLst>
        </pc:picChg>
      </pc:sldChg>
      <pc:sldChg chg="addSp delSp modSp new mod modAnim">
        <pc:chgData name="Alex Cleveringa" userId="98a6d86344d97c14" providerId="LiveId" clId="{6A2E8E02-26FC-45CD-A32D-763B95EA5AF5}" dt="2022-05-02T05:09:44.489" v="388"/>
        <pc:sldMkLst>
          <pc:docMk/>
          <pc:sldMk cId="1031443002" sldId="258"/>
        </pc:sldMkLst>
        <pc:spChg chg="mod">
          <ac:chgData name="Alex Cleveringa" userId="98a6d86344d97c14" providerId="LiveId" clId="{6A2E8E02-26FC-45CD-A32D-763B95EA5AF5}" dt="2022-05-02T04:05:54.355" v="355" actId="20577"/>
          <ac:spMkLst>
            <pc:docMk/>
            <pc:sldMk cId="1031443002" sldId="258"/>
            <ac:spMk id="2" creationId="{D4133669-3587-4BF1-ACAF-85C243D3B6BB}"/>
          </ac:spMkLst>
        </pc:spChg>
        <pc:spChg chg="del">
          <ac:chgData name="Alex Cleveringa" userId="98a6d86344d97c14" providerId="LiveId" clId="{6A2E8E02-26FC-45CD-A32D-763B95EA5AF5}" dt="2022-05-02T03:29:45.226" v="163" actId="22"/>
          <ac:spMkLst>
            <pc:docMk/>
            <pc:sldMk cId="1031443002" sldId="258"/>
            <ac:spMk id="3" creationId="{93694503-4E60-4D51-B6FE-E24C198D3C13}"/>
          </ac:spMkLst>
        </pc:spChg>
        <pc:picChg chg="add del">
          <ac:chgData name="Alex Cleveringa" userId="98a6d86344d97c14" providerId="LiveId" clId="{6A2E8E02-26FC-45CD-A32D-763B95EA5AF5}" dt="2022-05-02T03:29:43.175" v="162" actId="22"/>
          <ac:picMkLst>
            <pc:docMk/>
            <pc:sldMk cId="1031443002" sldId="258"/>
            <ac:picMk id="5" creationId="{53231C09-9934-460C-BFC4-D6A5252D02D5}"/>
          </ac:picMkLst>
        </pc:picChg>
        <pc:picChg chg="add mod ord">
          <ac:chgData name="Alex Cleveringa" userId="98a6d86344d97c14" providerId="LiveId" clId="{6A2E8E02-26FC-45CD-A32D-763B95EA5AF5}" dt="2022-05-02T03:29:45.226" v="163" actId="22"/>
          <ac:picMkLst>
            <pc:docMk/>
            <pc:sldMk cId="1031443002" sldId="258"/>
            <ac:picMk id="7" creationId="{E1F5FDF7-6F18-4DF2-A9AF-D54C137FA2B5}"/>
          </ac:picMkLst>
        </pc:picChg>
        <pc:picChg chg="add mod">
          <ac:chgData name="Alex Cleveringa" userId="98a6d86344d97c14" providerId="LiveId" clId="{6A2E8E02-26FC-45CD-A32D-763B95EA5AF5}" dt="2022-05-02T05:07:45.899" v="384" actId="1076"/>
          <ac:picMkLst>
            <pc:docMk/>
            <pc:sldMk cId="1031443002" sldId="258"/>
            <ac:picMk id="9" creationId="{D1E9474C-CED3-49C4-8714-F8E59CC55817}"/>
          </ac:picMkLst>
        </pc:picChg>
        <pc:picChg chg="add mod">
          <ac:chgData name="Alex Cleveringa" userId="98a6d86344d97c14" providerId="LiveId" clId="{6A2E8E02-26FC-45CD-A32D-763B95EA5AF5}" dt="2022-05-02T05:09:37.456" v="386" actId="1076"/>
          <ac:picMkLst>
            <pc:docMk/>
            <pc:sldMk cId="1031443002" sldId="258"/>
            <ac:picMk id="11" creationId="{54E4FAAE-DEB1-49B8-BD98-DDCCF0D18D41}"/>
          </ac:picMkLst>
        </pc:picChg>
      </pc:sldChg>
      <pc:sldChg chg="modSp new mod">
        <pc:chgData name="Alex Cleveringa" userId="98a6d86344d97c14" providerId="LiveId" clId="{6A2E8E02-26FC-45CD-A32D-763B95EA5AF5}" dt="2022-05-02T05:13:04.017" v="479" actId="20577"/>
        <pc:sldMkLst>
          <pc:docMk/>
          <pc:sldMk cId="2709165943" sldId="259"/>
        </pc:sldMkLst>
        <pc:spChg chg="mod">
          <ac:chgData name="Alex Cleveringa" userId="98a6d86344d97c14" providerId="LiveId" clId="{6A2E8E02-26FC-45CD-A32D-763B95EA5AF5}" dt="2022-05-02T03:30:08.982" v="173" actId="20577"/>
          <ac:spMkLst>
            <pc:docMk/>
            <pc:sldMk cId="2709165943" sldId="259"/>
            <ac:spMk id="2" creationId="{24FD787A-3E5F-460B-9DA4-77BB81078619}"/>
          </ac:spMkLst>
        </pc:spChg>
        <pc:spChg chg="mod">
          <ac:chgData name="Alex Cleveringa" userId="98a6d86344d97c14" providerId="LiveId" clId="{6A2E8E02-26FC-45CD-A32D-763B95EA5AF5}" dt="2022-05-02T05:13:04.017" v="479" actId="20577"/>
          <ac:spMkLst>
            <pc:docMk/>
            <pc:sldMk cId="2709165943" sldId="259"/>
            <ac:spMk id="3" creationId="{C6A1DB50-7224-4B27-8673-F584AF8EE036}"/>
          </ac:spMkLst>
        </pc:spChg>
      </pc:sldChg>
      <pc:sldChg chg="addSp delSp modSp new mod ord modAnim">
        <pc:chgData name="Alex Cleveringa" userId="98a6d86344d97c14" providerId="LiveId" clId="{6A2E8E02-26FC-45CD-A32D-763B95EA5AF5}" dt="2022-05-02T03:37:50.245" v="329"/>
        <pc:sldMkLst>
          <pc:docMk/>
          <pc:sldMk cId="3539081420" sldId="260"/>
        </pc:sldMkLst>
        <pc:spChg chg="del mod">
          <ac:chgData name="Alex Cleveringa" userId="98a6d86344d97c14" providerId="LiveId" clId="{6A2E8E02-26FC-45CD-A32D-763B95EA5AF5}" dt="2022-05-02T03:33:47.565" v="303" actId="478"/>
          <ac:spMkLst>
            <pc:docMk/>
            <pc:sldMk cId="3539081420" sldId="260"/>
            <ac:spMk id="2" creationId="{DE154BA2-B34D-471A-BF92-C380EE797028}"/>
          </ac:spMkLst>
        </pc:spChg>
        <pc:spChg chg="del">
          <ac:chgData name="Alex Cleveringa" userId="98a6d86344d97c14" providerId="LiveId" clId="{6A2E8E02-26FC-45CD-A32D-763B95EA5AF5}" dt="2022-05-02T03:33:21.616" v="297" actId="22"/>
          <ac:spMkLst>
            <pc:docMk/>
            <pc:sldMk cId="3539081420" sldId="260"/>
            <ac:spMk id="3" creationId="{76F5D62D-4B92-412E-AB5E-AF263A72F0F1}"/>
          </ac:spMkLst>
        </pc:spChg>
        <pc:spChg chg="add del mod">
          <ac:chgData name="Alex Cleveringa" userId="98a6d86344d97c14" providerId="LiveId" clId="{6A2E8E02-26FC-45CD-A32D-763B95EA5AF5}" dt="2022-05-02T03:33:49.841" v="304" actId="478"/>
          <ac:spMkLst>
            <pc:docMk/>
            <pc:sldMk cId="3539081420" sldId="260"/>
            <ac:spMk id="9" creationId="{49822162-F2C9-48AB-A036-243B64CC8016}"/>
          </ac:spMkLst>
        </pc:spChg>
        <pc:spChg chg="add del mod">
          <ac:chgData name="Alex Cleveringa" userId="98a6d86344d97c14" providerId="LiveId" clId="{6A2E8E02-26FC-45CD-A32D-763B95EA5AF5}" dt="2022-05-02T03:33:50.657" v="305" actId="478"/>
          <ac:spMkLst>
            <pc:docMk/>
            <pc:sldMk cId="3539081420" sldId="260"/>
            <ac:spMk id="11" creationId="{EA10B6F7-B74A-40A5-BA77-204E3ED221E2}"/>
          </ac:spMkLst>
        </pc:spChg>
        <pc:spChg chg="add mod">
          <ac:chgData name="Alex Cleveringa" userId="98a6d86344d97c14" providerId="LiveId" clId="{6A2E8E02-26FC-45CD-A32D-763B95EA5AF5}" dt="2022-05-02T03:37:41.693" v="328" actId="1076"/>
          <ac:spMkLst>
            <pc:docMk/>
            <pc:sldMk cId="3539081420" sldId="260"/>
            <ac:spMk id="12" creationId="{2420531B-4F96-4E80-90E8-56727B0BA314}"/>
          </ac:spMkLst>
        </pc:spChg>
        <pc:picChg chg="add del mod ord">
          <ac:chgData name="Alex Cleveringa" userId="98a6d86344d97c14" providerId="LiveId" clId="{6A2E8E02-26FC-45CD-A32D-763B95EA5AF5}" dt="2022-05-02T03:33:44.789" v="302" actId="478"/>
          <ac:picMkLst>
            <pc:docMk/>
            <pc:sldMk cId="3539081420" sldId="260"/>
            <ac:picMk id="5" creationId="{2404FA24-3584-469D-BF7D-1E62E72B1663}"/>
          </ac:picMkLst>
        </pc:picChg>
        <pc:picChg chg="add mod ord">
          <ac:chgData name="Alex Cleveringa" userId="98a6d86344d97c14" providerId="LiveId" clId="{6A2E8E02-26FC-45CD-A32D-763B95EA5AF5}" dt="2022-05-02T03:33:42.769" v="301" actId="171"/>
          <ac:picMkLst>
            <pc:docMk/>
            <pc:sldMk cId="3539081420" sldId="260"/>
            <ac:picMk id="7" creationId="{F6C79036-D06B-4F84-BD93-9582E464826B}"/>
          </ac:picMkLst>
        </pc:picChg>
        <pc:picChg chg="add mod">
          <ac:chgData name="Alex Cleveringa" userId="98a6d86344d97c14" providerId="LiveId" clId="{6A2E8E02-26FC-45CD-A32D-763B95EA5AF5}" dt="2022-05-02T03:36:37.383" v="309" actId="14100"/>
          <ac:picMkLst>
            <pc:docMk/>
            <pc:sldMk cId="3539081420" sldId="260"/>
            <ac:picMk id="1026" creationId="{9DB48AB7-17B6-403F-86A5-984254DAD60A}"/>
          </ac:picMkLst>
        </pc:picChg>
      </pc:sldChg>
      <pc:sldChg chg="addSp modSp new mod modAnim">
        <pc:chgData name="Alex Cleveringa" userId="98a6d86344d97c14" providerId="LiveId" clId="{6A2E8E02-26FC-45CD-A32D-763B95EA5AF5}" dt="2022-05-02T03:41:21.800" v="337" actId="208"/>
        <pc:sldMkLst>
          <pc:docMk/>
          <pc:sldMk cId="343359963" sldId="261"/>
        </pc:sldMkLst>
        <pc:picChg chg="add mod">
          <ac:chgData name="Alex Cleveringa" userId="98a6d86344d97c14" providerId="LiveId" clId="{6A2E8E02-26FC-45CD-A32D-763B95EA5AF5}" dt="2022-05-02T03:41:21.800" v="337" actId="208"/>
          <ac:picMkLst>
            <pc:docMk/>
            <pc:sldMk cId="343359963" sldId="261"/>
            <ac:picMk id="5" creationId="{38F38002-087B-45F5-BE91-FDC4E539BBDC}"/>
          </ac:picMkLst>
        </pc:picChg>
        <pc:picChg chg="add mod">
          <ac:chgData name="Alex Cleveringa" userId="98a6d86344d97c14" providerId="LiveId" clId="{6A2E8E02-26FC-45CD-A32D-763B95EA5AF5}" dt="2022-05-02T03:41:19.142" v="336" actId="208"/>
          <ac:picMkLst>
            <pc:docMk/>
            <pc:sldMk cId="343359963" sldId="261"/>
            <ac:picMk id="7" creationId="{C2FE7F44-606A-446A-B212-6DD00E12C6F7}"/>
          </ac:picMkLst>
        </pc:picChg>
      </pc:sldChg>
      <pc:sldChg chg="addSp delSp modSp new mod ord">
        <pc:chgData name="Alex Cleveringa" userId="98a6d86344d97c14" providerId="LiveId" clId="{6A2E8E02-26FC-45CD-A32D-763B95EA5AF5}" dt="2022-05-02T04:20:37.340" v="375"/>
        <pc:sldMkLst>
          <pc:docMk/>
          <pc:sldMk cId="2932649447" sldId="262"/>
        </pc:sldMkLst>
        <pc:spChg chg="mod">
          <ac:chgData name="Alex Cleveringa" userId="98a6d86344d97c14" providerId="LiveId" clId="{6A2E8E02-26FC-45CD-A32D-763B95EA5AF5}" dt="2022-05-02T04:18:21.380" v="373" actId="20577"/>
          <ac:spMkLst>
            <pc:docMk/>
            <pc:sldMk cId="2932649447" sldId="262"/>
            <ac:spMk id="2" creationId="{AC5597A8-10AD-43DE-99CD-38390011E10B}"/>
          </ac:spMkLst>
        </pc:spChg>
        <pc:spChg chg="del">
          <ac:chgData name="Alex Cleveringa" userId="98a6d86344d97c14" providerId="LiveId" clId="{6A2E8E02-26FC-45CD-A32D-763B95EA5AF5}" dt="2022-05-02T04:15:46.664" v="360" actId="478"/>
          <ac:spMkLst>
            <pc:docMk/>
            <pc:sldMk cId="2932649447" sldId="262"/>
            <ac:spMk id="3" creationId="{5E0D128E-312A-4AAD-85C4-2C6CEBB15BBC}"/>
          </ac:spMkLst>
        </pc:spChg>
        <pc:spChg chg="add mod">
          <ac:chgData name="Alex Cleveringa" userId="98a6d86344d97c14" providerId="LiveId" clId="{6A2E8E02-26FC-45CD-A32D-763B95EA5AF5}" dt="2022-05-02T04:17:57.610" v="367" actId="13926"/>
          <ac:spMkLst>
            <pc:docMk/>
            <pc:sldMk cId="2932649447" sldId="262"/>
            <ac:spMk id="7" creationId="{25DF39F5-F03B-4302-BEAB-4A7A872CB53B}"/>
          </ac:spMkLst>
        </pc:spChg>
        <pc:picChg chg="add">
          <ac:chgData name="Alex Cleveringa" userId="98a6d86344d97c14" providerId="LiveId" clId="{6A2E8E02-26FC-45CD-A32D-763B95EA5AF5}" dt="2022-05-02T04:13:28.490" v="357" actId="22"/>
          <ac:picMkLst>
            <pc:docMk/>
            <pc:sldMk cId="2932649447" sldId="262"/>
            <ac:picMk id="5" creationId="{D06C83A4-2B15-4F29-B76E-BBC65DE3782F}"/>
          </ac:picMkLst>
        </pc:picChg>
      </pc:sldChg>
      <pc:sldChg chg="addSp delSp modSp new mod">
        <pc:chgData name="Alex Cleveringa" userId="98a6d86344d97c14" providerId="LiveId" clId="{6A2E8E02-26FC-45CD-A32D-763B95EA5AF5}" dt="2022-05-02T05:10:57.875" v="390" actId="21"/>
        <pc:sldMkLst>
          <pc:docMk/>
          <pc:sldMk cId="2738512810" sldId="263"/>
        </pc:sldMkLst>
        <pc:spChg chg="add del">
          <ac:chgData name="Alex Cleveringa" userId="98a6d86344d97c14" providerId="LiveId" clId="{6A2E8E02-26FC-45CD-A32D-763B95EA5AF5}" dt="2022-05-02T05:06:26.383" v="381" actId="22"/>
          <ac:spMkLst>
            <pc:docMk/>
            <pc:sldMk cId="2738512810" sldId="263"/>
            <ac:spMk id="3" creationId="{E882EC59-7064-427A-AEE3-A3B0F35E04F7}"/>
          </ac:spMkLst>
        </pc:spChg>
        <pc:picChg chg="add del mod ord">
          <ac:chgData name="Alex Cleveringa" userId="98a6d86344d97c14" providerId="LiveId" clId="{6A2E8E02-26FC-45CD-A32D-763B95EA5AF5}" dt="2022-05-02T05:06:26.383" v="381" actId="22"/>
          <ac:picMkLst>
            <pc:docMk/>
            <pc:sldMk cId="2738512810" sldId="263"/>
            <ac:picMk id="5" creationId="{464DD3BA-F4D8-494E-AFD0-08108824016E}"/>
          </ac:picMkLst>
        </pc:picChg>
        <pc:picChg chg="add">
          <ac:chgData name="Alex Cleveringa" userId="98a6d86344d97c14" providerId="LiveId" clId="{6A2E8E02-26FC-45CD-A32D-763B95EA5AF5}" dt="2022-05-02T05:06:27.775" v="382" actId="22"/>
          <ac:picMkLst>
            <pc:docMk/>
            <pc:sldMk cId="2738512810" sldId="263"/>
            <ac:picMk id="7" creationId="{5FBDE63A-D2BD-44B5-8335-2376D670E24A}"/>
          </ac:picMkLst>
        </pc:picChg>
        <pc:picChg chg="add del">
          <ac:chgData name="Alex Cleveringa" userId="98a6d86344d97c14" providerId="LiveId" clId="{6A2E8E02-26FC-45CD-A32D-763B95EA5AF5}" dt="2022-05-02T05:10:57.875" v="390" actId="21"/>
          <ac:picMkLst>
            <pc:docMk/>
            <pc:sldMk cId="2738512810" sldId="263"/>
            <ac:picMk id="9" creationId="{23FBF08E-9E27-41F0-B50C-EC6975CCF071}"/>
          </ac:picMkLst>
        </pc:picChg>
      </pc:sldChg>
      <pc:sldChg chg="addSp modSp new">
        <pc:chgData name="Alex Cleveringa" userId="98a6d86344d97c14" providerId="LiveId" clId="{6A2E8E02-26FC-45CD-A32D-763B95EA5AF5}" dt="2022-05-02T05:11:02.475" v="392"/>
        <pc:sldMkLst>
          <pc:docMk/>
          <pc:sldMk cId="166230063" sldId="264"/>
        </pc:sldMkLst>
        <pc:picChg chg="add mod">
          <ac:chgData name="Alex Cleveringa" userId="98a6d86344d97c14" providerId="LiveId" clId="{6A2E8E02-26FC-45CD-A32D-763B95EA5AF5}" dt="2022-05-02T05:11:02.475" v="392"/>
          <ac:picMkLst>
            <pc:docMk/>
            <pc:sldMk cId="166230063" sldId="264"/>
            <ac:picMk id="4" creationId="{1F1C3791-2C30-4D2B-B881-7FE195753790}"/>
          </ac:picMkLst>
        </pc:picChg>
      </pc:sldChg>
      <pc:sldChg chg="addSp delSp modSp new mod">
        <pc:chgData name="Alex Cleveringa" userId="98a6d86344d97c14" providerId="LiveId" clId="{6A2E8E02-26FC-45CD-A32D-763B95EA5AF5}" dt="2022-05-02T05:19:03.804" v="490" actId="404"/>
        <pc:sldMkLst>
          <pc:docMk/>
          <pc:sldMk cId="715854671" sldId="265"/>
        </pc:sldMkLst>
        <pc:spChg chg="mod">
          <ac:chgData name="Alex Cleveringa" userId="98a6d86344d97c14" providerId="LiveId" clId="{6A2E8E02-26FC-45CD-A32D-763B95EA5AF5}" dt="2022-05-02T05:11:28.986" v="412" actId="5793"/>
          <ac:spMkLst>
            <pc:docMk/>
            <pc:sldMk cId="715854671" sldId="265"/>
            <ac:spMk id="2" creationId="{F8C80218-8610-4FD7-8542-BEF89EA8F1C2}"/>
          </ac:spMkLst>
        </pc:spChg>
        <pc:spChg chg="del">
          <ac:chgData name="Alex Cleveringa" userId="98a6d86344d97c14" providerId="LiveId" clId="{6A2E8E02-26FC-45CD-A32D-763B95EA5AF5}" dt="2022-05-02T05:18:55.627" v="486" actId="478"/>
          <ac:spMkLst>
            <pc:docMk/>
            <pc:sldMk cId="715854671" sldId="265"/>
            <ac:spMk id="3" creationId="{68BF24CF-A407-4B46-8A42-516D2ADE2679}"/>
          </ac:spMkLst>
        </pc:spChg>
        <pc:spChg chg="add mod">
          <ac:chgData name="Alex Cleveringa" userId="98a6d86344d97c14" providerId="LiveId" clId="{6A2E8E02-26FC-45CD-A32D-763B95EA5AF5}" dt="2022-05-02T05:19:03.804" v="490" actId="404"/>
          <ac:spMkLst>
            <pc:docMk/>
            <pc:sldMk cId="715854671" sldId="265"/>
            <ac:spMk id="7" creationId="{D5748F6F-AAC8-4635-8742-A157DE822769}"/>
          </ac:spMkLst>
        </pc:spChg>
        <pc:picChg chg="add mod">
          <ac:chgData name="Alex Cleveringa" userId="98a6d86344d97c14" providerId="LiveId" clId="{6A2E8E02-26FC-45CD-A32D-763B95EA5AF5}" dt="2022-05-02T05:18:35.157" v="483" actId="1076"/>
          <ac:picMkLst>
            <pc:docMk/>
            <pc:sldMk cId="715854671" sldId="265"/>
            <ac:picMk id="5" creationId="{F1CC59A1-5623-49E7-A1BF-6AF678D71F12}"/>
          </ac:picMkLst>
        </pc:picChg>
      </pc:sldChg>
      <pc:sldChg chg="addSp delSp modSp new mod">
        <pc:chgData name="Alex Cleveringa" userId="98a6d86344d97c14" providerId="LiveId" clId="{6A2E8E02-26FC-45CD-A32D-763B95EA5AF5}" dt="2022-05-02T17:21:11.235" v="598" actId="20577"/>
        <pc:sldMkLst>
          <pc:docMk/>
          <pc:sldMk cId="2061143872" sldId="266"/>
        </pc:sldMkLst>
        <pc:spChg chg="mod">
          <ac:chgData name="Alex Cleveringa" userId="98a6d86344d97c14" providerId="LiveId" clId="{6A2E8E02-26FC-45CD-A32D-763B95EA5AF5}" dt="2022-05-02T17:16:40.375" v="560" actId="20577"/>
          <ac:spMkLst>
            <pc:docMk/>
            <pc:sldMk cId="2061143872" sldId="266"/>
            <ac:spMk id="2" creationId="{25D22B32-471B-45E1-89AD-7EF353C55A3E}"/>
          </ac:spMkLst>
        </pc:spChg>
        <pc:spChg chg="mod">
          <ac:chgData name="Alex Cleveringa" userId="98a6d86344d97c14" providerId="LiveId" clId="{6A2E8E02-26FC-45CD-A32D-763B95EA5AF5}" dt="2022-05-02T17:21:11.235" v="598" actId="20577"/>
          <ac:spMkLst>
            <pc:docMk/>
            <pc:sldMk cId="2061143872" sldId="266"/>
            <ac:spMk id="3" creationId="{5312FFF7-7932-4B63-807E-5C9EC3471A27}"/>
          </ac:spMkLst>
        </pc:spChg>
        <pc:picChg chg="add del">
          <ac:chgData name="Alex Cleveringa" userId="98a6d86344d97c14" providerId="LiveId" clId="{6A2E8E02-26FC-45CD-A32D-763B95EA5AF5}" dt="2022-05-02T17:16:23.781" v="537" actId="478"/>
          <ac:picMkLst>
            <pc:docMk/>
            <pc:sldMk cId="2061143872" sldId="266"/>
            <ac:picMk id="5" creationId="{C59D438F-5830-447E-ACBE-D843B03C0DC0}"/>
          </ac:picMkLst>
        </pc:picChg>
      </pc:sldChg>
      <pc:sldChg chg="addSp modSp new mod">
        <pc:chgData name="Alex Cleveringa" userId="98a6d86344d97c14" providerId="LiveId" clId="{6A2E8E02-26FC-45CD-A32D-763B95EA5AF5}" dt="2022-05-02T05:20:21" v="498" actId="1076"/>
        <pc:sldMkLst>
          <pc:docMk/>
          <pc:sldMk cId="1419036675" sldId="267"/>
        </pc:sldMkLst>
        <pc:picChg chg="add mod">
          <ac:chgData name="Alex Cleveringa" userId="98a6d86344d97c14" providerId="LiveId" clId="{6A2E8E02-26FC-45CD-A32D-763B95EA5AF5}" dt="2022-05-02T05:19:32.601" v="494" actId="1076"/>
          <ac:picMkLst>
            <pc:docMk/>
            <pc:sldMk cId="1419036675" sldId="267"/>
            <ac:picMk id="5" creationId="{863AF7BC-756E-409F-9E7B-EE23139B8707}"/>
          </ac:picMkLst>
        </pc:picChg>
        <pc:picChg chg="add mod">
          <ac:chgData name="Alex Cleveringa" userId="98a6d86344d97c14" providerId="LiveId" clId="{6A2E8E02-26FC-45CD-A32D-763B95EA5AF5}" dt="2022-05-02T05:19:56.112" v="496" actId="1076"/>
          <ac:picMkLst>
            <pc:docMk/>
            <pc:sldMk cId="1419036675" sldId="267"/>
            <ac:picMk id="7" creationId="{58E7C715-3366-4CAB-878D-96ACC6C3614C}"/>
          </ac:picMkLst>
        </pc:picChg>
        <pc:picChg chg="add mod">
          <ac:chgData name="Alex Cleveringa" userId="98a6d86344d97c14" providerId="LiveId" clId="{6A2E8E02-26FC-45CD-A32D-763B95EA5AF5}" dt="2022-05-02T05:20:21" v="498" actId="1076"/>
          <ac:picMkLst>
            <pc:docMk/>
            <pc:sldMk cId="1419036675" sldId="267"/>
            <ac:picMk id="9" creationId="{520AE59D-3F2C-4F1E-B9DF-2AACCF82B64C}"/>
          </ac:picMkLst>
        </pc:picChg>
      </pc:sldChg>
      <pc:sldChg chg="addSp modSp new mod modAnim">
        <pc:chgData name="Alex Cleveringa" userId="98a6d86344d97c14" providerId="LiveId" clId="{6A2E8E02-26FC-45CD-A32D-763B95EA5AF5}" dt="2022-05-02T05:33:52.476" v="507"/>
        <pc:sldMkLst>
          <pc:docMk/>
          <pc:sldMk cId="773288345" sldId="268"/>
        </pc:sldMkLst>
        <pc:picChg chg="add mod">
          <ac:chgData name="Alex Cleveringa" userId="98a6d86344d97c14" providerId="LiveId" clId="{6A2E8E02-26FC-45CD-A32D-763B95EA5AF5}" dt="2022-05-02T05:29:43.369" v="502" actId="1076"/>
          <ac:picMkLst>
            <pc:docMk/>
            <pc:sldMk cId="773288345" sldId="268"/>
            <ac:picMk id="5" creationId="{1C69B45F-2B15-45E4-9268-539E9473BDA9}"/>
          </ac:picMkLst>
        </pc:picChg>
        <pc:picChg chg="add mod">
          <ac:chgData name="Alex Cleveringa" userId="98a6d86344d97c14" providerId="LiveId" clId="{6A2E8E02-26FC-45CD-A32D-763B95EA5AF5}" dt="2022-05-02T05:30:45.975" v="504" actId="1076"/>
          <ac:picMkLst>
            <pc:docMk/>
            <pc:sldMk cId="773288345" sldId="268"/>
            <ac:picMk id="7" creationId="{76F97C8E-0A06-4D5E-BB6F-8F10080F9718}"/>
          </ac:picMkLst>
        </pc:picChg>
        <pc:picChg chg="add mod">
          <ac:chgData name="Alex Cleveringa" userId="98a6d86344d97c14" providerId="LiveId" clId="{6A2E8E02-26FC-45CD-A32D-763B95EA5AF5}" dt="2022-05-02T05:33:49.372" v="506" actId="1076"/>
          <ac:picMkLst>
            <pc:docMk/>
            <pc:sldMk cId="773288345" sldId="268"/>
            <ac:picMk id="9" creationId="{E8EBACF4-ECDA-40F9-A3C4-D78C2B194C06}"/>
          </ac:picMkLst>
        </pc:picChg>
      </pc:sldChg>
      <pc:sldChg chg="addSp new del mod">
        <pc:chgData name="Alex Cleveringa" userId="98a6d86344d97c14" providerId="LiveId" clId="{6A2E8E02-26FC-45CD-A32D-763B95EA5AF5}" dt="2022-05-02T17:16:31.588" v="538" actId="47"/>
        <pc:sldMkLst>
          <pc:docMk/>
          <pc:sldMk cId="3464380498" sldId="269"/>
        </pc:sldMkLst>
        <pc:picChg chg="add">
          <ac:chgData name="Alex Cleveringa" userId="98a6d86344d97c14" providerId="LiveId" clId="{6A2E8E02-26FC-45CD-A32D-763B95EA5AF5}" dt="2022-05-02T05:35:10.456" v="509" actId="22"/>
          <ac:picMkLst>
            <pc:docMk/>
            <pc:sldMk cId="3464380498" sldId="269"/>
            <ac:picMk id="5" creationId="{52A0E6F7-6055-4D46-B63D-5F367EC65C03}"/>
          </ac:picMkLst>
        </pc:picChg>
      </pc:sldChg>
      <pc:sldChg chg="addSp new del mod">
        <pc:chgData name="Alex Cleveringa" userId="98a6d86344d97c14" providerId="LiveId" clId="{6A2E8E02-26FC-45CD-A32D-763B95EA5AF5}" dt="2022-05-02T17:16:33.040" v="539" actId="47"/>
        <pc:sldMkLst>
          <pc:docMk/>
          <pc:sldMk cId="2142083155" sldId="270"/>
        </pc:sldMkLst>
        <pc:picChg chg="add">
          <ac:chgData name="Alex Cleveringa" userId="98a6d86344d97c14" providerId="LiveId" clId="{6A2E8E02-26FC-45CD-A32D-763B95EA5AF5}" dt="2022-05-02T05:36:12.401" v="511" actId="22"/>
          <ac:picMkLst>
            <pc:docMk/>
            <pc:sldMk cId="2142083155" sldId="270"/>
            <ac:picMk id="5" creationId="{C884C651-6E5D-4432-BA8F-D60940020F8D}"/>
          </ac:picMkLst>
        </pc:picChg>
      </pc:sldChg>
      <pc:sldChg chg="addSp modSp new del mod">
        <pc:chgData name="Alex Cleveringa" userId="98a6d86344d97c14" providerId="LiveId" clId="{6A2E8E02-26FC-45CD-A32D-763B95EA5AF5}" dt="2022-05-02T17:16:34.172" v="540" actId="47"/>
        <pc:sldMkLst>
          <pc:docMk/>
          <pc:sldMk cId="317529133" sldId="271"/>
        </pc:sldMkLst>
        <pc:spChg chg="mod">
          <ac:chgData name="Alex Cleveringa" userId="98a6d86344d97c14" providerId="LiveId" clId="{6A2E8E02-26FC-45CD-A32D-763B95EA5AF5}" dt="2022-05-02T05:37:15.433" v="523" actId="20577"/>
          <ac:spMkLst>
            <pc:docMk/>
            <pc:sldMk cId="317529133" sldId="271"/>
            <ac:spMk id="2" creationId="{F4C6FD6F-78CA-49B9-AA65-497922297C83}"/>
          </ac:spMkLst>
        </pc:spChg>
        <pc:picChg chg="add mod">
          <ac:chgData name="Alex Cleveringa" userId="98a6d86344d97c14" providerId="LiveId" clId="{6A2E8E02-26FC-45CD-A32D-763B95EA5AF5}" dt="2022-05-02T05:37:09.537" v="514" actId="1076"/>
          <ac:picMkLst>
            <pc:docMk/>
            <pc:sldMk cId="317529133" sldId="271"/>
            <ac:picMk id="5" creationId="{F68C5911-D501-4318-BCE6-7E1AF1CC46FF}"/>
          </ac:picMkLst>
        </pc:picChg>
      </pc:sldChg>
      <pc:sldChg chg="modSp new mod">
        <pc:chgData name="Alex Cleveringa" userId="98a6d86344d97c14" providerId="LiveId" clId="{6A2E8E02-26FC-45CD-A32D-763B95EA5AF5}" dt="2022-05-02T05:38:05.428" v="536"/>
        <pc:sldMkLst>
          <pc:docMk/>
          <pc:sldMk cId="1671596661" sldId="272"/>
        </pc:sldMkLst>
        <pc:spChg chg="mod">
          <ac:chgData name="Alex Cleveringa" userId="98a6d86344d97c14" providerId="LiveId" clId="{6A2E8E02-26FC-45CD-A32D-763B95EA5AF5}" dt="2022-05-02T05:37:52.558" v="534" actId="20577"/>
          <ac:spMkLst>
            <pc:docMk/>
            <pc:sldMk cId="1671596661" sldId="272"/>
            <ac:spMk id="2" creationId="{BE005DC5-91D8-42B4-B04D-86612DECB0F8}"/>
          </ac:spMkLst>
        </pc:spChg>
        <pc:spChg chg="mod">
          <ac:chgData name="Alex Cleveringa" userId="98a6d86344d97c14" providerId="LiveId" clId="{6A2E8E02-26FC-45CD-A32D-763B95EA5AF5}" dt="2022-05-02T05:38:05.428" v="536"/>
          <ac:spMkLst>
            <pc:docMk/>
            <pc:sldMk cId="1671596661" sldId="272"/>
            <ac:spMk id="3" creationId="{A266793A-CAE6-472C-9065-81EA728F4CF6}"/>
          </ac:spMkLst>
        </pc:spChg>
      </pc:sldChg>
      <pc:sldMasterChg chg="add del addSldLayout delSldLayout">
        <pc:chgData name="Alex Cleveringa" userId="98a6d86344d97c14" providerId="LiveId" clId="{6A2E8E02-26FC-45CD-A32D-763B95EA5AF5}" dt="2022-05-01T23:34:06.822" v="102" actId="26606"/>
        <pc:sldMasterMkLst>
          <pc:docMk/>
          <pc:sldMasterMk cId="2029670573" sldId="2147483648"/>
        </pc:sldMasterMkLst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254076997" sldId="2147483649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687798956" sldId="2147483650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534593874" sldId="2147483651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543788512" sldId="2147483652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007838073" sldId="2147483653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4272265187" sldId="2147483654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599654993" sldId="2147483655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98992309" sldId="2147483656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526371520" sldId="2147483657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426965387" sldId="2147483658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473674430" sldId="2147483659"/>
          </pc:sldLayoutMkLst>
        </pc:sldLayoutChg>
      </pc:sldMasterChg>
      <pc:sldMasterChg chg="add del replId addSldLayout delSldLayout">
        <pc:chgData name="Alex Cleveringa" userId="98a6d86344d97c14" providerId="LiveId" clId="{6A2E8E02-26FC-45CD-A32D-763B95EA5AF5}" dt="2022-05-01T23:33:09.289" v="76" actId="26606"/>
        <pc:sldMasterMkLst>
          <pc:docMk/>
          <pc:sldMasterMk cId="930909223" sldId="2147483660"/>
        </pc:sldMasterMkLst>
        <pc:sldLayoutChg chg="add del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937534387" sldId="2147483661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4068251940" sldId="2147483662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1215718820" sldId="2147483663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3672427596" sldId="2147483664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539937419" sldId="2147483665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1337339813" sldId="2147483666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1563626316" sldId="2147483667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1427770858" sldId="2147483668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3850847478" sldId="2147483669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3275649260" sldId="2147483670"/>
          </pc:sldLayoutMkLst>
        </pc:sldLayoutChg>
        <pc:sldLayoutChg chg="add del replId">
          <pc:chgData name="Alex Cleveringa" userId="98a6d86344d97c14" providerId="LiveId" clId="{6A2E8E02-26FC-45CD-A32D-763B95EA5AF5}" dt="2022-05-01T23:33:09.289" v="76" actId="26606"/>
          <pc:sldLayoutMkLst>
            <pc:docMk/>
            <pc:sldMasterMk cId="930909223" sldId="2147483660"/>
            <pc:sldLayoutMk cId="1229167988" sldId="2147483671"/>
          </pc:sldLayoutMkLst>
        </pc:sldLayoutChg>
      </pc:sldMasterChg>
      <pc:sldMasterChg chg="add del replId addSldLayout delSldLayout">
        <pc:chgData name="Alex Cleveringa" userId="98a6d86344d97c14" providerId="LiveId" clId="{6A2E8E02-26FC-45CD-A32D-763B95EA5AF5}" dt="2022-05-01T23:33:12.742" v="84" actId="26606"/>
        <pc:sldMasterMkLst>
          <pc:docMk/>
          <pc:sldMasterMk cId="930909223" sldId="2147483660"/>
        </pc:sldMasterMkLst>
        <pc:sldLayoutChg chg="add del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937534387" sldId="2147483661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4068251940" sldId="2147483662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215718820" sldId="2147483663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672427596" sldId="2147483664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539937419" sldId="2147483665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337339813" sldId="2147483666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563626316" sldId="2147483667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427770858" sldId="2147483668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850847478" sldId="2147483669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275649260" sldId="2147483670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229167988" sldId="2147483671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16.925" v="88" actId="26606"/>
        <pc:sldMasterMkLst>
          <pc:docMk/>
          <pc:sldMasterMk cId="1679548549" sldId="2147483673"/>
        </pc:sldMasterMkLst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529336478" sldId="2147483662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612499574" sldId="2147483663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026403658" sldId="2147483664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599024588" sldId="2147483665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833455062" sldId="2147483666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28672406" sldId="2147483667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862258406" sldId="2147483668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786598153" sldId="2147483669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3547105000" sldId="2147483670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574843175" sldId="2147483671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450638491" sldId="2147483672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20.384" v="90" actId="26606"/>
        <pc:sldMasterMkLst>
          <pc:docMk/>
          <pc:sldMasterMk cId="399915330" sldId="2147483686"/>
        </pc:sldMasterMkLst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878641975" sldId="2147483675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043890299" sldId="2147483676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966509326" sldId="2147483677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2983081115" sldId="2147483678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4052565339" sldId="2147483679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513264379" sldId="2147483680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497814720" sldId="2147483681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636313091" sldId="2147483682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2946393375" sldId="2147483683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936779187" sldId="2147483684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847460416" sldId="2147483685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2.377" v="92" actId="26606"/>
        <pc:sldMasterMkLst>
          <pc:docMk/>
          <pc:sldMasterMk cId="1449488474" sldId="2147483700"/>
        </pc:sldMasterMkLst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2733449630" sldId="2147483688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531939958" sldId="2147483689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34109937" sldId="2147483690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82021141" sldId="2147483691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053212909" sldId="2147483692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94554852" sldId="2147483693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4025534133" sldId="2147483694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939439947" sldId="2147483695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4265909674" sldId="2147483696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070750550" sldId="2147483697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148149570" sldId="2147483698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53229807" sldId="2147483699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5.627" v="94" actId="26606"/>
        <pc:sldMasterMkLst>
          <pc:docMk/>
          <pc:sldMasterMk cId="2945831560" sldId="2147483713"/>
        </pc:sldMasterMkLst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1006360150" sldId="2147483702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098406962" sldId="2147483703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727161366" sldId="2147483704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088150105" sldId="2147483705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428373740" sldId="2147483706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163866669" sldId="2147483707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901927540" sldId="2147483708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732169457" sldId="2147483709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148841311" sldId="2147483710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269523100" sldId="2147483711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1054338738" sldId="2147483712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8.116" v="96" actId="26606"/>
        <pc:sldMasterMkLst>
          <pc:docMk/>
          <pc:sldMasterMk cId="4001847323" sldId="2147483726"/>
        </pc:sldMasterMkLst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20715708" sldId="2147483715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2334547" sldId="2147483716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519914629" sldId="2147483717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497042452" sldId="2147483718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636621834" sldId="2147483719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117360958" sldId="2147483720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062708858" sldId="2147483721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226147387" sldId="2147483722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691123591" sldId="2147483723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049752274" sldId="2147483724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630760487" sldId="2147483725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4:06.822" v="102" actId="26606"/>
        <pc:sldMasterMkLst>
          <pc:docMk/>
          <pc:sldMasterMk cId="2410076756" sldId="2147483739"/>
        </pc:sldMasterMkLst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3327662734" sldId="2147483728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285120268" sldId="2147483729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716254813" sldId="2147483730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916888943" sldId="2147483731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954200886" sldId="2147483732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82587176" sldId="2147483733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563128896" sldId="2147483734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045570974" sldId="2147483735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532826920" sldId="2147483736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359011542" sldId="2147483737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339455841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F412-3EA7-439B-AF1B-7AF029A1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E3FEE-C298-4998-9C45-241D0374F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FC09-0A2F-4968-AB76-6C49B51D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6EA8-C858-4AF4-AE8C-5734C400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47BD-BBC7-4DD1-8188-0BBDB56C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6D1-512E-4020-B465-39AF84C3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A140-AF46-45D9-B2C5-D8390F5D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A177-355B-44BF-B287-DF38B2A3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CF8C-F60D-4990-913B-C32D17FE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9B81-9CC9-4877-82A5-F4CF02C0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8B2EF-A9D4-4824-BAAD-3304CB45F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D3BFC-247C-44E8-ABB4-46374B8BE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5974-D31B-4CCD-92DF-23BDAEEC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9637-3A29-432C-B39D-F11651F1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FD22-6872-4CB8-A4F7-425338B9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A2E-D594-4F74-A628-313279A5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F1A-7930-4DA3-9259-26AD67DA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5B53-34CA-4AB5-BFB3-254CDA16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C1E7-DAAC-4850-83A9-51E7BFE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EB9C-1ACA-4A12-95EF-6C62AF02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5DC-359E-4EA5-8C53-AAE86307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BF05-B1E8-41C5-805A-A3D2DF73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2008-2027-4F2E-89C0-CA4687C6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E7DF-33AA-4091-BB6D-4FFEF038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60CB-9B62-4B5E-9E0B-21857FB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C1BA-FA3C-467B-8348-73BECD7D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2D83-7460-4916-B512-D0AA48AD6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EFBB-6BE5-4407-84B9-84E23631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F83B-49BB-4D83-8F02-10857563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6CB95-2E71-4B93-9D64-7982B87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D3F9-5F2F-48DE-8083-855F017F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F386-907F-4719-A8F6-768D7E1C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C259-4079-414C-8B34-37CAB468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1D3E3-1EFD-43E6-8C03-A7856663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6E83-DFB9-42F6-B8FF-924587E7B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1E1E4-C84F-4E12-9228-39203A0B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640F4-DAE9-4268-9D2E-4354DA1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115D3-D1D0-43D0-962E-84A19A5E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8880-EE43-4E15-A320-8C7E3F85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E06F-3BF0-4E81-AD68-3592125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9C141-5B47-44DD-BA25-F5C861B5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07EA7-C5BC-402B-850C-BE257C5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B6CA7-9B98-4C56-9A2A-FEB0098A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9F3B-1CC8-4B94-9C54-A16515B3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159BB-C72E-4AAD-B8FE-1097BE8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15E8-E1AB-48C7-85AD-F6713CFB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3F2A-9547-43B3-9F27-3DE74466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930A-9CA8-48D0-9233-FB16A5A3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2ACD4-56DF-4700-9DA8-A12A1F0C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9B4B-9C8C-4930-804F-9012A42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2F97-82AA-4EB1-887E-52734C47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E6EFD-FA07-4BF3-A865-0CB5BA9A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7ACE-A4B4-4EFB-AC4F-D931072E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1152F-4A7E-4882-9D4F-5FD5B8AE6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AE5C-C9FB-43DE-85D5-6CFF2C8F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BA2F-589D-4EC2-926D-786617F7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4E77-F0A9-4C97-91DB-67418453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55EA-CDAD-4E7F-ACDB-9B5EF651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AC506-5146-4B9C-B6BB-AB2CFE87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92215-0D4D-4A77-A4E5-C3E4AE9B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ED12-B462-4838-843A-7055B384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F4BA-BE9A-4D69-842C-6271C745D89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6BD0-ACB4-41D8-9573-0D6E3562A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29CD-F060-414F-B37F-D69A5E858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DE1-DF26-425E-BED8-130147EFB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woRldnews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298DB-A83C-457E-8C5B-24CF8EEF9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Eshita</a:t>
            </a:r>
            <a:r>
              <a:rPr lang="en-US" dirty="0"/>
              <a:t> Zaman, Coskun Erden, and Alex Cleveringa</a:t>
            </a:r>
          </a:p>
          <a:p>
            <a:r>
              <a:rPr lang="en-US" dirty="0"/>
              <a:t>Stat 585</a:t>
            </a:r>
          </a:p>
          <a:p>
            <a:r>
              <a:rPr lang="en-US" dirty="0"/>
              <a:t>5/3/2022</a:t>
            </a:r>
          </a:p>
        </p:txBody>
      </p:sp>
    </p:spTree>
    <p:extLst>
      <p:ext uri="{BB962C8B-B14F-4D97-AF65-F5344CB8AC3E}">
        <p14:creationId xmlns:p14="http://schemas.microsoft.com/office/powerpoint/2010/main" val="328251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0218-8610-4FD7-8542-BEF89EA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News…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C59A1-5623-49E7-A1BF-6AF678D7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0" y="1357065"/>
            <a:ext cx="10122420" cy="481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48F6F-AAC8-4635-8742-A157DE822769}"/>
              </a:ext>
            </a:extLst>
          </p:cNvPr>
          <p:cNvSpPr txBox="1"/>
          <p:nvPr/>
        </p:nvSpPr>
        <p:spPr>
          <a:xfrm>
            <a:off x="838200" y="61769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https://newsapi.org/</a:t>
            </a:r>
          </a:p>
        </p:txBody>
      </p:sp>
    </p:spTree>
    <p:extLst>
      <p:ext uri="{BB962C8B-B14F-4D97-AF65-F5344CB8AC3E}">
        <p14:creationId xmlns:p14="http://schemas.microsoft.com/office/powerpoint/2010/main" val="71585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C72D-0A47-4767-B204-4429407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03CC-AEC4-40CC-8E89-9934F6F1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AF7BC-756E-409F-9E7B-EE23139B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5" y="1526905"/>
            <a:ext cx="7379079" cy="1511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7C715-3366-4CAB-878D-96ACC6C3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5" y="3038283"/>
            <a:ext cx="7315576" cy="147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AE59D-3F2C-4F1E-B9DF-2AACCF82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886" y="4511559"/>
            <a:ext cx="7360028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18A-0CC2-49FA-B59D-4DB302E6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633-8DA7-4A35-9256-8C916AFB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9B45F-2B15-45E4-9268-539E9473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4" y="110954"/>
            <a:ext cx="5753396" cy="663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97C8E-0A06-4D5E-BB6F-8F10080F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49" y="-1"/>
            <a:ext cx="546325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BACF4-ECDA-40F9-A3C4-D78C2B19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069" y="1199134"/>
            <a:ext cx="5397777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B32-471B-45E1-89AD-7EF353C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FFF7-7932-4B63-807E-5C9EC347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Runshiny</a:t>
            </a:r>
            <a:r>
              <a:rPr lang="en-US" dirty="0"/>
              <a:t>(‘headlines’)</a:t>
            </a:r>
          </a:p>
        </p:txBody>
      </p:sp>
    </p:spTree>
    <p:extLst>
      <p:ext uri="{BB962C8B-B14F-4D97-AF65-F5344CB8AC3E}">
        <p14:creationId xmlns:p14="http://schemas.microsoft.com/office/powerpoint/2010/main" val="206114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DC5-91D8-42B4-B04D-86612DEC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793A-CAE6-472C-9065-81EA728F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787A-3E5F-460B-9DA4-77BB8107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DB50-7224-4B27-8673-F584AF8E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Plan – Job Search Package</a:t>
            </a:r>
          </a:p>
          <a:p>
            <a:pPr lvl="1"/>
            <a:r>
              <a:rPr lang="en-US" dirty="0" err="1"/>
              <a:t>HigherEdJobs</a:t>
            </a:r>
            <a:endParaRPr lang="en-US" dirty="0"/>
          </a:p>
          <a:p>
            <a:pPr lvl="1"/>
            <a:r>
              <a:rPr lang="en-US" dirty="0"/>
              <a:t>Indeed</a:t>
            </a:r>
          </a:p>
          <a:p>
            <a:r>
              <a:rPr lang="en-US" dirty="0"/>
              <a:t>New Plan – News</a:t>
            </a:r>
          </a:p>
        </p:txBody>
      </p:sp>
    </p:spTree>
    <p:extLst>
      <p:ext uri="{BB962C8B-B14F-4D97-AF65-F5344CB8AC3E}">
        <p14:creationId xmlns:p14="http://schemas.microsoft.com/office/powerpoint/2010/main" val="270916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79036-D06B-4F84-BD93-9582E464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92" y="0"/>
            <a:ext cx="6981616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B48AB7-17B6-403F-86A5-984254DA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5" y="1567543"/>
            <a:ext cx="4562202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20531B-4F96-4E80-90E8-56727B0BA314}"/>
              </a:ext>
            </a:extLst>
          </p:cNvPr>
          <p:cNvSpPr txBox="1"/>
          <p:nvPr/>
        </p:nvSpPr>
        <p:spPr>
          <a:xfrm>
            <a:off x="3478177" y="1597183"/>
            <a:ext cx="1271452" cy="369332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where API</a:t>
            </a:r>
          </a:p>
        </p:txBody>
      </p:sp>
    </p:spTree>
    <p:extLst>
      <p:ext uri="{BB962C8B-B14F-4D97-AF65-F5344CB8AC3E}">
        <p14:creationId xmlns:p14="http://schemas.microsoft.com/office/powerpoint/2010/main" val="3539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E2E9-F32E-496B-BF60-9EDE3EAE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54E4-8A6B-44DE-B554-0E9792BE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38002-087B-45F5-BE91-FDC4E539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0" y="1027906"/>
            <a:ext cx="8522138" cy="2597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E7F44-606A-446A-B212-6DD00E12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02" y="2348820"/>
            <a:ext cx="8484036" cy="3873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97A8-10AD-43DE-99CD-3839001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C83A4-2B15-4F29-B76E-BBC65DE3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501852"/>
            <a:ext cx="9430235" cy="1854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F39F5-F03B-4302-BEAB-4A7A872CB53B}"/>
              </a:ext>
            </a:extLst>
          </p:cNvPr>
          <p:cNvSpPr txBox="1"/>
          <p:nvPr/>
        </p:nvSpPr>
        <p:spPr>
          <a:xfrm>
            <a:off x="1470485" y="1855521"/>
            <a:ext cx="9620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https://www.indeed.com/jobs?q=%24</a:t>
            </a:r>
            <a:r>
              <a:rPr lang="en-US" dirty="0">
                <a:highlight>
                  <a:srgbClr val="FFFF00"/>
                </a:highlight>
              </a:rPr>
              <a:t>30</a:t>
            </a:r>
            <a:r>
              <a:rPr lang="en-US" dirty="0"/>
              <a:t>%2C</a:t>
            </a:r>
            <a:r>
              <a:rPr lang="en-US" dirty="0">
                <a:highlight>
                  <a:srgbClr val="FFFF00"/>
                </a:highlight>
              </a:rPr>
              <a:t>000</a:t>
            </a:r>
            <a:r>
              <a:rPr lang="en-US" dirty="0"/>
              <a:t>&amp;l=</a:t>
            </a:r>
            <a:r>
              <a:rPr lang="en-US" dirty="0">
                <a:highlight>
                  <a:srgbClr val="FFFF00"/>
                </a:highlight>
              </a:rPr>
              <a:t>Ames</a:t>
            </a:r>
            <a:r>
              <a:rPr lang="en-US" dirty="0"/>
              <a:t>%2C%20</a:t>
            </a:r>
            <a:r>
              <a:rPr lang="en-US" dirty="0">
                <a:highlight>
                  <a:srgbClr val="FFFF00"/>
                </a:highlight>
              </a:rPr>
              <a:t>IA</a:t>
            </a:r>
            <a:r>
              <a:rPr lang="en-US" dirty="0"/>
              <a:t>&amp;jt=</a:t>
            </a:r>
            <a:r>
              <a:rPr lang="en-US" dirty="0">
                <a:highlight>
                  <a:srgbClr val="FFFF00"/>
                </a:highlight>
              </a:rPr>
              <a:t>fulltime</a:t>
            </a:r>
            <a:r>
              <a:rPr lang="en-US" dirty="0"/>
              <a:t>&amp;explvl=</a:t>
            </a:r>
            <a:r>
              <a:rPr lang="en-US" dirty="0">
                <a:highlight>
                  <a:srgbClr val="FFFF00"/>
                </a:highlight>
              </a:rPr>
              <a:t>entry_level</a:t>
            </a:r>
            <a:r>
              <a:rPr lang="en-US" dirty="0"/>
              <a:t>&amp;vjk=fcb03a9fd5c6b472</a:t>
            </a:r>
          </a:p>
        </p:txBody>
      </p:sp>
    </p:spTree>
    <p:extLst>
      <p:ext uri="{BB962C8B-B14F-4D97-AF65-F5344CB8AC3E}">
        <p14:creationId xmlns:p14="http://schemas.microsoft.com/office/powerpoint/2010/main" val="29326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D57A-4F63-4AB8-AD7F-C005909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Trouble, Indeed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D6507-8C62-470C-9AC5-24CEF8CB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48" y="1825625"/>
            <a:ext cx="93249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D74A4-8F16-40AE-8878-F1C40E55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1933257"/>
            <a:ext cx="1466591" cy="1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3669-3587-4BF1-ACAF-85C243D3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OAuth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F5FDF7-6F18-4DF2-A9AF-D54C137FA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743" y="1825625"/>
            <a:ext cx="7002513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9474C-CED3-49C4-8714-F8E59CC5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6073"/>
            <a:ext cx="9284177" cy="2730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E4FAAE-DEB1-49B8-BD98-DDCCF0D1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00" y="1314141"/>
            <a:ext cx="10382784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34EF-7C82-41AA-8535-9A23A93F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FB01-5621-456F-98A9-5BB3A190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3791-2C30-4D2B-B881-7FE19575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885694"/>
            <a:ext cx="10427236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BFFF-19A7-43A4-A12E-839CE365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EC59-7064-427A-AEE3-A3B0F35E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DE63A-D2BD-44B5-8335-2376D670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33" y="0"/>
            <a:ext cx="9874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93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woRldnews</vt:lpstr>
      <vt:lpstr>Outline</vt:lpstr>
      <vt:lpstr>PowerPoint Presentation</vt:lpstr>
      <vt:lpstr>PowerPoint Presentation</vt:lpstr>
      <vt:lpstr>Indeed</vt:lpstr>
      <vt:lpstr>Trouble, Indeed</vt:lpstr>
      <vt:lpstr>3-Legged OAuth</vt:lpstr>
      <vt:lpstr>PowerPoint Presentation</vt:lpstr>
      <vt:lpstr>PowerPoint Presentation</vt:lpstr>
      <vt:lpstr>In Other News…</vt:lpstr>
      <vt:lpstr>PowerPoint Presentation</vt:lpstr>
      <vt:lpstr>PowerPoint Presentation</vt:lpstr>
      <vt:lpstr>Let’s check it out!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Cleveringa</dc:creator>
  <cp:lastModifiedBy>Alex Cleveringa</cp:lastModifiedBy>
  <cp:revision>1</cp:revision>
  <dcterms:created xsi:type="dcterms:W3CDTF">2022-05-01T23:22:55Z</dcterms:created>
  <dcterms:modified xsi:type="dcterms:W3CDTF">2022-05-02T17:22:29Z</dcterms:modified>
</cp:coreProperties>
</file>