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CB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9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6487-8C1A-46D5-A3DC-9FD9F290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7910-8F2A-4B04-832B-5C43CBDC6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932E-CF3A-4053-B4C5-FA93262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3446-28EC-462D-B875-BFB0A0DE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9655-0992-46BA-ABBE-DEDDA4F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EE6-F76A-4BF4-9EC1-DD6F2D3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77FFD-76AB-4C6B-A712-4797A3EFC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EFE1-C02E-48F8-A204-34E0A6EB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AE4D-874E-4627-B377-B53CF4DB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015B-0CBC-44D4-874E-D5B27D7A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B2024-C6CF-4129-9B34-040D846E6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47609-E6F6-4EBF-B425-A5C821998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6C48-818D-4B95-B67D-0F2B3B88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27A96-B0AC-4EE4-9F95-456FFCA1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56EF8-66E6-4DDD-9423-59484BE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B50F-5488-4BA9-A5F3-DF455866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5F5A-8E5F-43F0-8AD3-6269AA2F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003B-4FF1-4FAF-BAB6-78C0CEEB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4C28-CEB5-4160-9EE2-E7DA8FA6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57E2-2956-4FBF-AC0B-FE595476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9DB5-2823-4200-A816-25D02CBD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F52B-32CC-4847-8A72-696AFF5F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036C-F37E-44F1-9D0C-B3327586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B550-4ED0-4CBC-9A7C-0CCD0E5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209E-EC2C-4DE9-853B-7BDB43BD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7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B32E-B300-4D11-8E96-418E73E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27F3-A492-470C-808D-5F5077DAC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C1551-5277-4A17-9967-9F04037B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A4712-0724-4AFD-B489-81CFC275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21BD-9C8E-4398-A56E-8FD4A9E1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46DA-61B5-4F6A-80C6-5C70FA05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8DD-7F22-4754-81DF-86F02349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045B0-964D-4D82-8D1F-CC7403C7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66E94-10F9-4ADA-96CE-3414B5371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3472D-A45B-4FFB-8BAC-968B7362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08863-FC89-4212-B6D8-722A6010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A2F6C-542A-4006-8EFF-4B2D7EFC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B1142-F3F1-46C1-846C-5F05BFC2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705AF-3652-4ED4-8CAD-E4BFDE77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FA53-ED13-495E-9244-0B880874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956B-841C-495A-9B7E-562BFBE2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9A99-5C34-466F-A19C-8AEAE66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DB33-284E-476E-A081-0D8BADB8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DCFBF-677A-418F-9EF4-D3152368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0B9EF-63D9-4928-ADC2-443AF27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533D2-3A70-4130-8D5B-C85E5B37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CB53-7F22-4BDD-976F-2601B38B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A69F-AF7F-46C3-AFEE-33128C2A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1531-905A-40F2-9B08-94A13D60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43AD-E6E9-477A-A732-EB5CEA17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895A-68EC-4FAC-AA88-17E89FBD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0DAAE-1FFA-4CE6-BF46-2E138587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17B3-EA36-46D9-8B58-D6ACF248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365AB-ED91-40B4-805A-FB697E5C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C1E1-3A49-4223-A706-68CA1A2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1A77C-3E28-4C35-BA38-CFB4886C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47FB-39BB-4EC5-8780-8CA27F29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239B-D14C-46C4-BBFF-9710794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9D77F-09F5-411A-AC22-47B1E9DC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EDC2-F67E-41CA-BCEF-38E20745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7131-E303-47F9-9FA1-7D02467B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43C8-D2A4-43CA-A0EC-D57A07545FF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7616-3C1E-4867-A1E2-442E4C657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7496-D447-4F3D-8E65-887B13734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3D14-721F-494E-879B-514CE3F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Runners_of_the_2013_London_Marathon_(33)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53B1-048E-4D64-B31D-FD3CDB89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000000"/>
                </a:solidFill>
              </a:rPr>
              <a:t>Data Analytics Bootcamp Project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Diana Batten, Charles Dixon and Amy McMahon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EC392-BEFC-46F1-A62D-28042590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309" y="1753386"/>
            <a:ext cx="4805691" cy="1623611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Machine Learning with Boston Marathon Finishers Data</a:t>
            </a: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87FDA978-83BB-483A-8D3C-EC9B05CDD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676" r="16319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946D8-E804-4DC4-A5FD-3A0B2809B841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commons.wikimedia.org/wiki/File:Runners_of_the_2013_London_Marathon_(33)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273403-3C19-4354-B8F0-9B711F24B0F6}"/>
              </a:ext>
            </a:extLst>
          </p:cNvPr>
          <p:cNvSpPr/>
          <p:nvPr/>
        </p:nvSpPr>
        <p:spPr>
          <a:xfrm>
            <a:off x="806095" y="1254920"/>
            <a:ext cx="980387" cy="871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Boston Marathon Finishers 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04E4C0-4473-4D43-883B-1E2B0FBA28AA}"/>
              </a:ext>
            </a:extLst>
          </p:cNvPr>
          <p:cNvSpPr/>
          <p:nvPr/>
        </p:nvSpPr>
        <p:spPr>
          <a:xfrm>
            <a:off x="3755921" y="1363559"/>
            <a:ext cx="1089212" cy="654424"/>
          </a:xfrm>
          <a:prstGeom prst="roundRect">
            <a:avLst/>
          </a:prstGeom>
          <a:solidFill>
            <a:srgbClr val="E1F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cleanup and pre-processing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B33772-53F1-4485-90C4-47ACBF7AD64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786482" y="1690771"/>
            <a:ext cx="1969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C6107-42DD-4BE9-9664-F1D1FE29CD66}"/>
              </a:ext>
            </a:extLst>
          </p:cNvPr>
          <p:cNvSpPr txBox="1"/>
          <p:nvPr/>
        </p:nvSpPr>
        <p:spPr>
          <a:xfrm>
            <a:off x="2967405" y="2025377"/>
            <a:ext cx="2666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gender to 0/1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null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split times to seconds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7C468F-BAEE-4AFA-90B8-E61834EBD9CB}"/>
              </a:ext>
            </a:extLst>
          </p:cNvPr>
          <p:cNvSpPr/>
          <p:nvPr/>
        </p:nvSpPr>
        <p:spPr>
          <a:xfrm>
            <a:off x="6814571" y="1363559"/>
            <a:ext cx="1089212" cy="6544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Assign data to 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CB9AE-DFFF-4CF9-9105-D5C1604EE15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4845133" y="1690771"/>
            <a:ext cx="19694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F9691A-22F8-4AF7-ACDD-7B6C09A501AC}"/>
              </a:ext>
            </a:extLst>
          </p:cNvPr>
          <p:cNvSpPr/>
          <p:nvPr/>
        </p:nvSpPr>
        <p:spPr>
          <a:xfrm>
            <a:off x="9873222" y="1363559"/>
            <a:ext cx="1089212" cy="6544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Split target into training and test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B55201-D35E-4DF9-8474-F5FE5986C5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903783" y="1690771"/>
            <a:ext cx="1969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41CA74-E1EB-4FB4-A581-BAA0C0EBD4D2}"/>
              </a:ext>
            </a:extLst>
          </p:cNvPr>
          <p:cNvSpPr/>
          <p:nvPr/>
        </p:nvSpPr>
        <p:spPr>
          <a:xfrm>
            <a:off x="806095" y="3692396"/>
            <a:ext cx="1089212" cy="6544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7A53A3-D779-4FBD-9517-494B08AF210C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5400000">
            <a:off x="5047059" y="-1678374"/>
            <a:ext cx="1674413" cy="9067127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B485F5-B913-44A5-91FF-49FA10C69DF1}"/>
              </a:ext>
            </a:extLst>
          </p:cNvPr>
          <p:cNvSpPr txBox="1"/>
          <p:nvPr/>
        </p:nvSpPr>
        <p:spPr>
          <a:xfrm>
            <a:off x="514351" y="4447594"/>
            <a:ext cx="2304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is a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Train the model with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46BB5E-E462-465E-A934-111F561C7501}"/>
              </a:ext>
            </a:extLst>
          </p:cNvPr>
          <p:cNvSpPr/>
          <p:nvPr/>
        </p:nvSpPr>
        <p:spPr>
          <a:xfrm>
            <a:off x="3853422" y="3699790"/>
            <a:ext cx="1089212" cy="6544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 model to make predictions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D1C0D3-E953-425D-9000-D59478B4A861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1895307" y="4019608"/>
            <a:ext cx="1958115" cy="73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3D7BC0-AF37-478A-8830-A809DA035801}"/>
              </a:ext>
            </a:extLst>
          </p:cNvPr>
          <p:cNvSpPr txBox="1"/>
          <p:nvPr/>
        </p:nvSpPr>
        <p:spPr>
          <a:xfrm>
            <a:off x="3458470" y="4451404"/>
            <a:ext cx="1959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predictions </a:t>
            </a:r>
          </a:p>
          <a:p>
            <a:r>
              <a:rPr lang="en-US" sz="1600" dirty="0"/>
              <a:t>      with test data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6D282D2-3F76-4FCB-B928-C2E84FDD7F26}"/>
              </a:ext>
            </a:extLst>
          </p:cNvPr>
          <p:cNvSpPr/>
          <p:nvPr/>
        </p:nvSpPr>
        <p:spPr>
          <a:xfrm>
            <a:off x="6900749" y="3699790"/>
            <a:ext cx="1089212" cy="6544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Analyze the model’s accuracy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BAB5A8-AD7A-4B1A-8D5D-997ED5BC52B9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4942634" y="4027002"/>
            <a:ext cx="19581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EEAB13-2A72-499F-BAF5-6CBAD570A02A}"/>
              </a:ext>
            </a:extLst>
          </p:cNvPr>
          <p:cNvSpPr txBox="1"/>
          <p:nvPr/>
        </p:nvSpPr>
        <p:spPr>
          <a:xfrm>
            <a:off x="6379421" y="4446035"/>
            <a:ext cx="227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MSE and R2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3CA38BC-3C1C-4591-B6EA-6AEE96ADE3E7}"/>
              </a:ext>
            </a:extLst>
          </p:cNvPr>
          <p:cNvSpPr/>
          <p:nvPr/>
        </p:nvSpPr>
        <p:spPr>
          <a:xfrm>
            <a:off x="9948076" y="3699790"/>
            <a:ext cx="1089212" cy="65442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  model to predict users’ times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2D985F-690B-48B5-A166-03926B60E1E6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>
            <a:off x="7989961" y="4027002"/>
            <a:ext cx="19581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15AD00E-92A6-4703-8B14-64B9B7E021C4}"/>
              </a:ext>
            </a:extLst>
          </p:cNvPr>
          <p:cNvSpPr txBox="1"/>
          <p:nvPr/>
        </p:nvSpPr>
        <p:spPr>
          <a:xfrm>
            <a:off x="9387782" y="4446035"/>
            <a:ext cx="1978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 is saved as</a:t>
            </a:r>
          </a:p>
          <a:p>
            <a:r>
              <a:rPr lang="en-US" sz="1600" dirty="0"/>
              <a:t>      a static file once it</a:t>
            </a:r>
          </a:p>
          <a:p>
            <a:r>
              <a:rPr lang="en-US" sz="1600" dirty="0"/>
              <a:t>      Is trained</a:t>
            </a:r>
          </a:p>
        </p:txBody>
      </p:sp>
    </p:spTree>
    <p:extLst>
      <p:ext uri="{BB962C8B-B14F-4D97-AF65-F5344CB8AC3E}">
        <p14:creationId xmlns:p14="http://schemas.microsoft.com/office/powerpoint/2010/main" val="387267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DE51DEF-F51C-4FFB-BC90-322867C3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841"/>
            <a:ext cx="38975514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MSE: 7302.025220648334, R2: 0.805284760701195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C85B41-E6E6-4CC4-AE79-18313457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1943"/>
            <a:ext cx="32643097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MSE: 7302.025220648334, R2: 0.805284760701195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460A41-DD92-47E9-BADC-87CB14CBA365}"/>
              </a:ext>
            </a:extLst>
          </p:cNvPr>
          <p:cNvGrpSpPr/>
          <p:nvPr/>
        </p:nvGrpSpPr>
        <p:grpSpPr>
          <a:xfrm>
            <a:off x="6367222" y="2843489"/>
            <a:ext cx="4935141" cy="3383280"/>
            <a:chOff x="5437582" y="2722087"/>
            <a:chExt cx="4935141" cy="377585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74DD1F-5E45-4976-B90D-DDB7689C1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7582" y="2722087"/>
              <a:ext cx="4935141" cy="329009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63784-2FAE-4EE8-A663-F0459A3267F2}"/>
                </a:ext>
              </a:extLst>
            </p:cNvPr>
            <p:cNvSpPr txBox="1"/>
            <p:nvPr/>
          </p:nvSpPr>
          <p:spPr>
            <a:xfrm>
              <a:off x="6582514" y="5851615"/>
              <a:ext cx="26452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MSE: 7302.025220648334</a:t>
              </a:r>
            </a:p>
            <a:p>
              <a:r>
                <a:rPr lang="en-US" dirty="0"/>
                <a:t>R2: 0.805284760701195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799CB5-742D-417C-9634-5509627F9129}"/>
              </a:ext>
            </a:extLst>
          </p:cNvPr>
          <p:cNvGrpSpPr/>
          <p:nvPr/>
        </p:nvGrpSpPr>
        <p:grpSpPr>
          <a:xfrm>
            <a:off x="423003" y="930869"/>
            <a:ext cx="4935141" cy="3383280"/>
            <a:chOff x="876393" y="789899"/>
            <a:chExt cx="4935141" cy="3765492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1FAF3DE-6639-4D2B-9E3E-4E7EC5FAD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93" y="789899"/>
              <a:ext cx="4935141" cy="329009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9BB996-5C90-4DB6-943C-4169FC4F661A}"/>
                </a:ext>
              </a:extLst>
            </p:cNvPr>
            <p:cNvSpPr txBox="1"/>
            <p:nvPr/>
          </p:nvSpPr>
          <p:spPr>
            <a:xfrm>
              <a:off x="1973580" y="3909060"/>
              <a:ext cx="26452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MSE: 7302.074522731132</a:t>
              </a:r>
            </a:p>
            <a:p>
              <a:r>
                <a:rPr lang="en-US" dirty="0"/>
                <a:t>R2: 0.8684670365890306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5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4437E-E2F6-495D-B584-A00086BAF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2" y="1054232"/>
            <a:ext cx="5074921" cy="33832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71CC93-9108-493D-8B9E-A5C375075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72" y="2880458"/>
            <a:ext cx="5074921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B1FFD-52A8-4E30-9B6B-BAAB838AC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5" y="1054953"/>
            <a:ext cx="5074920" cy="338328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976822-A0BD-4943-86D5-E512C5946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55" y="2990433"/>
            <a:ext cx="507492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var(--jp-code-font-family)</vt:lpstr>
      <vt:lpstr>Office Theme</vt:lpstr>
      <vt:lpstr>Data Analytics Bootcamp Project Diana Batten, Charles Dixon and Amy McMahon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Bootcamp Project Diana Batten, Charles Dixon and Amy McMahon</dc:title>
  <dc:creator>Amy McMahon</dc:creator>
  <cp:lastModifiedBy>Amy McMahon</cp:lastModifiedBy>
  <cp:revision>15</cp:revision>
  <dcterms:created xsi:type="dcterms:W3CDTF">2019-05-16T18:56:51Z</dcterms:created>
  <dcterms:modified xsi:type="dcterms:W3CDTF">2019-05-17T00:24:58Z</dcterms:modified>
</cp:coreProperties>
</file>