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Ubuntu"/>
      <p:regular r:id="rId10"/>
      <p:bold r:id="rId11"/>
      <p:italic r:id="rId12"/>
      <p:boldItalic r:id="rId13"/>
    </p:embeddedFont>
    <p:embeddedFont>
      <p:font typeface="Average"/>
      <p:regular r:id="rId14"/>
    </p:embeddedFont>
    <p:embeddedFont>
      <p:font typeface="Oswald"/>
      <p:regular r:id="rId15"/>
      <p:bold r:id="rId16"/>
    </p:embeddedFont>
  </p:embeddedFontLst>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1" Type="http://schemas.openxmlformats.org/officeDocument/2006/relationships/font" Target="fonts/Ubuntu-bold.fntdata"/><Relationship Id="rId10" Type="http://schemas.openxmlformats.org/officeDocument/2006/relationships/font" Target="fonts/Ubuntu-regular.fntdata"/><Relationship Id="rId13" Type="http://schemas.openxmlformats.org/officeDocument/2006/relationships/font" Target="fonts/Ubuntu-boldItalic.fntdata"/><Relationship Id="rId12" Type="http://schemas.openxmlformats.org/officeDocument/2006/relationships/font" Target="fonts/Ubuntu-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swald-regular.fntdata"/><Relationship Id="rId14" Type="http://schemas.openxmlformats.org/officeDocument/2006/relationships/font" Target="fonts/Average-regular.fntdata"/><Relationship Id="rId16"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9" name="Shape 5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5" name="Shape 6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1" name="Shape 7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3" name="Shape 9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grpSp>
        <p:nvGrpSpPr>
          <p:cNvPr id="9" name="Shape 9"/>
          <p:cNvGrpSpPr/>
          <p:nvPr/>
        </p:nvGrpSpPr>
        <p:grpSpPr>
          <a:xfrm>
            <a:off x="4350278" y="2855377"/>
            <a:ext cx="443588" cy="105632"/>
            <a:chOff x="4137525" y="2915950"/>
            <a:chExt cx="869099" cy="206999"/>
          </a:xfrm>
        </p:grpSpPr>
        <p:sp>
          <p:nvSpPr>
            <p:cNvPr id="10" name="Shape 10"/>
            <p:cNvSpPr/>
            <p:nvPr/>
          </p:nvSpPr>
          <p:spPr>
            <a:xfrm>
              <a:off x="4468575" y="2915950"/>
              <a:ext cx="206999" cy="206999"/>
            </a:xfrm>
            <a:prstGeom prst="ellipse">
              <a:avLst/>
            </a:prstGeom>
            <a:solidFill>
              <a:schemeClr val="dk1"/>
            </a:solidFill>
            <a:ln>
              <a:noFill/>
            </a:ln>
          </p:spPr>
          <p:txBody>
            <a:bodyPr anchorCtr="0" anchor="ctr" bIns="91425" lIns="91425" rIns="91425" tIns="91425">
              <a:noAutofit/>
            </a:bodyPr>
            <a:lstStyle/>
            <a:p>
              <a:pPr>
                <a:spcBef>
                  <a:spcPts val="0"/>
                </a:spcBef>
                <a:buNone/>
              </a:pPr>
              <a:r>
                <a:t/>
              </a:r>
              <a:endParaRPr/>
            </a:p>
          </p:txBody>
        </p:sp>
        <p:sp>
          <p:nvSpPr>
            <p:cNvPr id="11" name="Shape 11"/>
            <p:cNvSpPr/>
            <p:nvPr/>
          </p:nvSpPr>
          <p:spPr>
            <a:xfrm>
              <a:off x="4799625" y="2915950"/>
              <a:ext cx="206999" cy="206999"/>
            </a:xfrm>
            <a:prstGeom prst="ellipse">
              <a:avLst/>
            </a:prstGeom>
            <a:solidFill>
              <a:schemeClr val="dk1"/>
            </a:solidFill>
            <a:ln>
              <a:noFill/>
            </a:ln>
          </p:spPr>
          <p:txBody>
            <a:bodyPr anchorCtr="0" anchor="ctr" bIns="91425" lIns="91425" rIns="91425" tIns="91425">
              <a:noAutofit/>
            </a:bodyPr>
            <a:lstStyle/>
            <a:p>
              <a:pPr>
                <a:spcBef>
                  <a:spcPts val="0"/>
                </a:spcBef>
                <a:buNone/>
              </a:pPr>
              <a:r>
                <a:t/>
              </a:r>
              <a:endParaRPr/>
            </a:p>
          </p:txBody>
        </p:sp>
        <p:sp>
          <p:nvSpPr>
            <p:cNvPr id="12" name="Shape 12"/>
            <p:cNvSpPr/>
            <p:nvPr/>
          </p:nvSpPr>
          <p:spPr>
            <a:xfrm>
              <a:off x="4137525" y="2915950"/>
              <a:ext cx="206999" cy="206999"/>
            </a:xfrm>
            <a:prstGeom prst="ellipse">
              <a:avLst/>
            </a:prstGeom>
            <a:solidFill>
              <a:schemeClr val="dk1"/>
            </a:solidFill>
            <a:ln>
              <a:noFill/>
            </a:ln>
          </p:spPr>
          <p:txBody>
            <a:bodyPr anchorCtr="0" anchor="ctr" bIns="91425" lIns="91425" rIns="91425" tIns="91425">
              <a:noAutofit/>
            </a:bodyPr>
            <a:lstStyle/>
            <a:p>
              <a:pPr>
                <a:spcBef>
                  <a:spcPts val="0"/>
                </a:spcBef>
                <a:buNone/>
              </a:pPr>
              <a:r>
                <a:t/>
              </a:r>
              <a:endParaRPr/>
            </a:p>
          </p:txBody>
        </p:sp>
      </p:grpSp>
      <p:sp>
        <p:nvSpPr>
          <p:cNvPr id="13" name="Shape 13"/>
          <p:cNvSpPr txBox="1"/>
          <p:nvPr>
            <p:ph type="ctrTitle"/>
          </p:nvPr>
        </p:nvSpPr>
        <p:spPr>
          <a:xfrm>
            <a:off x="671257" y="990800"/>
            <a:ext cx="7801500" cy="1730099"/>
          </a:xfrm>
          <a:prstGeom prst="rect">
            <a:avLst/>
          </a:prstGeom>
        </p:spPr>
        <p:txBody>
          <a:bodyPr anchorCtr="0" anchor="b" bIns="91425" lIns="91425" rIns="91425" tIns="91425"/>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14" name="Shape 14"/>
          <p:cNvSpPr txBox="1"/>
          <p:nvPr>
            <p:ph idx="1" type="subTitle"/>
          </p:nvPr>
        </p:nvSpPr>
        <p:spPr>
          <a:xfrm>
            <a:off x="671250" y="3174875"/>
            <a:ext cx="7801500" cy="792600"/>
          </a:xfrm>
          <a:prstGeom prst="rect">
            <a:avLst/>
          </a:prstGeom>
        </p:spPr>
        <p:txBody>
          <a:bodyPr anchorCtr="0" anchor="t" bIns="91425" lIns="91425" rIns="91425" tIns="91425"/>
          <a:lstStyle>
            <a:lvl1pPr algn="ctr">
              <a:lnSpc>
                <a:spcPct val="100000"/>
              </a:lnSpc>
              <a:spcBef>
                <a:spcPts val="0"/>
              </a:spcBef>
              <a:spcAft>
                <a:spcPts val="0"/>
              </a:spcAft>
              <a:buSzPct val="100000"/>
              <a:buNone/>
              <a:defRPr sz="2100"/>
            </a:lvl1pPr>
            <a:lvl2pPr algn="ctr">
              <a:lnSpc>
                <a:spcPct val="100000"/>
              </a:lnSpc>
              <a:spcBef>
                <a:spcPts val="0"/>
              </a:spcBef>
              <a:spcAft>
                <a:spcPts val="0"/>
              </a:spcAft>
              <a:buSzPct val="100000"/>
              <a:buNone/>
              <a:defRPr sz="2100"/>
            </a:lvl2pPr>
            <a:lvl3pPr algn="ctr">
              <a:lnSpc>
                <a:spcPct val="100000"/>
              </a:lnSpc>
              <a:spcBef>
                <a:spcPts val="0"/>
              </a:spcBef>
              <a:spcAft>
                <a:spcPts val="0"/>
              </a:spcAft>
              <a:buSzPct val="100000"/>
              <a:buNone/>
              <a:defRPr sz="2100"/>
            </a:lvl3pPr>
            <a:lvl4pPr algn="ctr">
              <a:lnSpc>
                <a:spcPct val="100000"/>
              </a:lnSpc>
              <a:spcBef>
                <a:spcPts val="0"/>
              </a:spcBef>
              <a:spcAft>
                <a:spcPts val="0"/>
              </a:spcAft>
              <a:buSzPct val="100000"/>
              <a:buNone/>
              <a:defRPr sz="2100"/>
            </a:lvl4pPr>
            <a:lvl5pPr algn="ctr">
              <a:lnSpc>
                <a:spcPct val="100000"/>
              </a:lnSpc>
              <a:spcBef>
                <a:spcPts val="0"/>
              </a:spcBef>
              <a:spcAft>
                <a:spcPts val="0"/>
              </a:spcAft>
              <a:buSzPct val="100000"/>
              <a:buNone/>
              <a:defRPr sz="2100"/>
            </a:lvl5pPr>
            <a:lvl6pPr algn="ctr">
              <a:lnSpc>
                <a:spcPct val="100000"/>
              </a:lnSpc>
              <a:spcBef>
                <a:spcPts val="0"/>
              </a:spcBef>
              <a:spcAft>
                <a:spcPts val="0"/>
              </a:spcAft>
              <a:buSzPct val="100000"/>
              <a:buNone/>
              <a:defRPr sz="2100"/>
            </a:lvl6pPr>
            <a:lvl7pPr algn="ctr">
              <a:lnSpc>
                <a:spcPct val="100000"/>
              </a:lnSpc>
              <a:spcBef>
                <a:spcPts val="0"/>
              </a:spcBef>
              <a:spcAft>
                <a:spcPts val="0"/>
              </a:spcAft>
              <a:buSzPct val="100000"/>
              <a:buNone/>
              <a:defRPr sz="2100"/>
            </a:lvl7pPr>
            <a:lvl8pPr algn="ctr">
              <a:lnSpc>
                <a:spcPct val="100000"/>
              </a:lnSpc>
              <a:spcBef>
                <a:spcPts val="0"/>
              </a:spcBef>
              <a:spcAft>
                <a:spcPts val="0"/>
              </a:spcAft>
              <a:buSzPct val="100000"/>
              <a:buNone/>
              <a:defRPr sz="2100"/>
            </a:lvl8pPr>
            <a:lvl9pPr algn="ctr">
              <a:lnSpc>
                <a:spcPct val="100000"/>
              </a:lnSpc>
              <a:spcBef>
                <a:spcPts val="0"/>
              </a:spcBef>
              <a:spcAft>
                <a:spcPts val="0"/>
              </a:spcAft>
              <a:buSzPct val="100000"/>
              <a:buNone/>
              <a:defRPr sz="2100"/>
            </a:lvl9pPr>
          </a:lstStyle>
          <a:p/>
        </p:txBody>
      </p:sp>
      <p:sp>
        <p:nvSpPr>
          <p:cNvPr id="15" name="Shape 15"/>
          <p:cNvSpPr txBox="1"/>
          <p:nvPr>
            <p:ph idx="12" type="sldNum"/>
          </p:nvPr>
        </p:nvSpPr>
        <p:spPr>
          <a:xfrm>
            <a:off x="8490250" y="4681009"/>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8" name="Shape 48"/>
        <p:cNvGrpSpPr/>
        <p:nvPr/>
      </p:nvGrpSpPr>
      <p:grpSpPr>
        <a:xfrm>
          <a:off x="0" y="0"/>
          <a:ext cx="0" cy="0"/>
          <a:chOff x="0" y="0"/>
          <a:chExt cx="0" cy="0"/>
        </a:xfrm>
      </p:grpSpPr>
      <p:sp>
        <p:nvSpPr>
          <p:cNvPr id="49" name="Shape 49"/>
          <p:cNvSpPr txBox="1"/>
          <p:nvPr>
            <p:ph type="title"/>
          </p:nvPr>
        </p:nvSpPr>
        <p:spPr>
          <a:xfrm>
            <a:off x="311700" y="1255275"/>
            <a:ext cx="8520599" cy="1890600"/>
          </a:xfrm>
          <a:prstGeom prst="rect">
            <a:avLst/>
          </a:prstGeom>
        </p:spPr>
        <p:txBody>
          <a:bodyPr anchorCtr="0" anchor="b" bIns="91425" lIns="91425" rIns="91425" tIns="91425"/>
          <a:lstStyle>
            <a:lvl1pPr algn="ctr">
              <a:spcBef>
                <a:spcPts val="0"/>
              </a:spcBef>
              <a:buSzPct val="100000"/>
              <a:defRPr sz="12000"/>
            </a:lvl1pPr>
            <a:lvl2pPr algn="ctr">
              <a:spcBef>
                <a:spcPts val="0"/>
              </a:spcBef>
              <a:buSzPct val="100000"/>
              <a:defRPr sz="12000"/>
            </a:lvl2pPr>
            <a:lvl3pPr algn="ctr">
              <a:spcBef>
                <a:spcPts val="0"/>
              </a:spcBef>
              <a:buSzPct val="100000"/>
              <a:defRPr sz="12000"/>
            </a:lvl3pPr>
            <a:lvl4pPr algn="ctr">
              <a:spcBef>
                <a:spcPts val="0"/>
              </a:spcBef>
              <a:buSzPct val="100000"/>
              <a:defRPr sz="12000"/>
            </a:lvl4pPr>
            <a:lvl5pPr algn="ctr">
              <a:spcBef>
                <a:spcPts val="0"/>
              </a:spcBef>
              <a:buSzPct val="100000"/>
              <a:defRPr sz="12000"/>
            </a:lvl5pPr>
            <a:lvl6pPr algn="ctr">
              <a:spcBef>
                <a:spcPts val="0"/>
              </a:spcBef>
              <a:buSzPct val="100000"/>
              <a:defRPr sz="12000"/>
            </a:lvl6pPr>
            <a:lvl7pPr algn="ctr">
              <a:spcBef>
                <a:spcPts val="0"/>
              </a:spcBef>
              <a:buSzPct val="100000"/>
              <a:defRPr sz="12000"/>
            </a:lvl7pPr>
            <a:lvl8pPr algn="ctr">
              <a:spcBef>
                <a:spcPts val="0"/>
              </a:spcBef>
              <a:buSzPct val="100000"/>
              <a:defRPr sz="12000"/>
            </a:lvl8pPr>
            <a:lvl9pPr algn="ctr">
              <a:spcBef>
                <a:spcPts val="0"/>
              </a:spcBef>
              <a:buSzPct val="100000"/>
              <a:defRPr sz="12000"/>
            </a:lvl9pPr>
          </a:lstStyle>
          <a:p/>
        </p:txBody>
      </p:sp>
      <p:sp>
        <p:nvSpPr>
          <p:cNvPr id="50" name="Shape 50"/>
          <p:cNvSpPr txBox="1"/>
          <p:nvPr>
            <p:ph idx="1" type="body"/>
          </p:nvPr>
        </p:nvSpPr>
        <p:spPr>
          <a:xfrm>
            <a:off x="311700" y="3228425"/>
            <a:ext cx="8520599" cy="1300800"/>
          </a:xfrm>
          <a:prstGeom prst="rect">
            <a:avLst/>
          </a:prstGeom>
        </p:spPr>
        <p:txBody>
          <a:bodyPr anchorCtr="0" anchor="t" bIns="91425" lIns="91425" rIns="91425" tIns="91425"/>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p:txBody>
      </p:sp>
      <p:sp>
        <p:nvSpPr>
          <p:cNvPr id="51" name="Shape 51"/>
          <p:cNvSpPr txBox="1"/>
          <p:nvPr>
            <p:ph idx="12" type="sldNum"/>
          </p:nvPr>
        </p:nvSpPr>
        <p:spPr>
          <a:xfrm>
            <a:off x="8490250" y="4681009"/>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2" name="Shape 52"/>
        <p:cNvGrpSpPr/>
        <p:nvPr/>
      </p:nvGrpSpPr>
      <p:grpSpPr>
        <a:xfrm>
          <a:off x="0" y="0"/>
          <a:ext cx="0" cy="0"/>
          <a:chOff x="0" y="0"/>
          <a:chExt cx="0" cy="0"/>
        </a:xfrm>
      </p:grpSpPr>
      <p:sp>
        <p:nvSpPr>
          <p:cNvPr id="53" name="Shape 53"/>
          <p:cNvSpPr txBox="1"/>
          <p:nvPr>
            <p:ph idx="12" type="sldNum"/>
          </p:nvPr>
        </p:nvSpPr>
        <p:spPr>
          <a:xfrm>
            <a:off x="8490250" y="4681009"/>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title">
    <p:spTree>
      <p:nvGrpSpPr>
        <p:cNvPr id="16" name="Shape 16"/>
        <p:cNvGrpSpPr/>
        <p:nvPr/>
      </p:nvGrpSpPr>
      <p:grpSpPr>
        <a:xfrm>
          <a:off x="0" y="0"/>
          <a:ext cx="0" cy="0"/>
          <a:chOff x="0" y="0"/>
          <a:chExt cx="0" cy="0"/>
        </a:xfrm>
      </p:grpSpPr>
      <p:sp>
        <p:nvSpPr>
          <p:cNvPr id="17" name="Shape 17"/>
          <p:cNvSpPr txBox="1"/>
          <p:nvPr>
            <p:ph type="title"/>
          </p:nvPr>
        </p:nvSpPr>
        <p:spPr>
          <a:xfrm>
            <a:off x="671250" y="2141250"/>
            <a:ext cx="7852199" cy="861000"/>
          </a:xfrm>
          <a:prstGeom prst="rect">
            <a:avLst/>
          </a:prstGeom>
        </p:spPr>
        <p:txBody>
          <a:bodyPr anchorCtr="0" anchor="ctr" bIns="91425" lIns="91425" rIns="91425" tIns="91425"/>
          <a:lstStyle>
            <a:lvl1pPr algn="ctr">
              <a:spcBef>
                <a:spcPts val="0"/>
              </a:spcBef>
              <a:buSzPct val="100000"/>
              <a:defRPr sz="3600"/>
            </a:lvl1pPr>
            <a:lvl2pPr algn="ctr">
              <a:spcBef>
                <a:spcPts val="0"/>
              </a:spcBef>
              <a:buSzPct val="100000"/>
              <a:defRPr sz="3600"/>
            </a:lvl2pPr>
            <a:lvl3pPr algn="ctr">
              <a:spcBef>
                <a:spcPts val="0"/>
              </a:spcBef>
              <a:buSzPct val="100000"/>
              <a:defRPr sz="3600"/>
            </a:lvl3pPr>
            <a:lvl4pPr algn="ctr">
              <a:spcBef>
                <a:spcPts val="0"/>
              </a:spcBef>
              <a:buSzPct val="100000"/>
              <a:defRPr sz="3600"/>
            </a:lvl4pPr>
            <a:lvl5pPr algn="ctr">
              <a:spcBef>
                <a:spcPts val="0"/>
              </a:spcBef>
              <a:buSzPct val="100000"/>
              <a:defRPr sz="3600"/>
            </a:lvl5pPr>
            <a:lvl6pPr algn="ctr">
              <a:spcBef>
                <a:spcPts val="0"/>
              </a:spcBef>
              <a:buSzPct val="100000"/>
              <a:defRPr sz="3600"/>
            </a:lvl6pPr>
            <a:lvl7pPr algn="ctr">
              <a:spcBef>
                <a:spcPts val="0"/>
              </a:spcBef>
              <a:buSzPct val="100000"/>
              <a:defRPr sz="3600"/>
            </a:lvl7pPr>
            <a:lvl8pPr algn="ctr">
              <a:spcBef>
                <a:spcPts val="0"/>
              </a:spcBef>
              <a:buSzPct val="100000"/>
              <a:defRPr sz="3600"/>
            </a:lvl8pPr>
            <a:lvl9pPr algn="ctr">
              <a:spcBef>
                <a:spcPts val="0"/>
              </a:spcBef>
              <a:buSzPct val="100000"/>
              <a:defRPr sz="3600"/>
            </a:lvl9pPr>
          </a:lstStyle>
          <a:p/>
        </p:txBody>
      </p:sp>
      <p:sp>
        <p:nvSpPr>
          <p:cNvPr id="18" name="Shape 18"/>
          <p:cNvSpPr txBox="1"/>
          <p:nvPr>
            <p:ph idx="12" type="sldNum"/>
          </p:nvPr>
        </p:nvSpPr>
        <p:spPr>
          <a:xfrm>
            <a:off x="8490250" y="4681009"/>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9" name="Shape 19"/>
        <p:cNvGrpSpPr/>
        <p:nvPr/>
      </p:nvGrpSpPr>
      <p:grpSpPr>
        <a:xfrm>
          <a:off x="0" y="0"/>
          <a:ext cx="0" cy="0"/>
          <a:chOff x="0" y="0"/>
          <a:chExt cx="0" cy="0"/>
        </a:xfrm>
      </p:grpSpPr>
      <p:sp>
        <p:nvSpPr>
          <p:cNvPr id="20" name="Shape 20"/>
          <p:cNvSpPr txBox="1"/>
          <p:nvPr>
            <p:ph type="title"/>
          </p:nvPr>
        </p:nvSpPr>
        <p:spPr>
          <a:xfrm>
            <a:off x="311700" y="445025"/>
            <a:ext cx="8520599" cy="572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1" name="Shape 21"/>
          <p:cNvSpPr txBox="1"/>
          <p:nvPr>
            <p:ph idx="1" type="body"/>
          </p:nvPr>
        </p:nvSpPr>
        <p:spPr>
          <a:xfrm>
            <a:off x="311700" y="1152475"/>
            <a:ext cx="8520599" cy="34164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2" name="Shape 22"/>
          <p:cNvSpPr txBox="1"/>
          <p:nvPr>
            <p:ph idx="12" type="sldNum"/>
          </p:nvPr>
        </p:nvSpPr>
        <p:spPr>
          <a:xfrm>
            <a:off x="8490250" y="4681009"/>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3" name="Shape 23"/>
        <p:cNvGrpSpPr/>
        <p:nvPr/>
      </p:nvGrpSpPr>
      <p:grpSpPr>
        <a:xfrm>
          <a:off x="0" y="0"/>
          <a:ext cx="0" cy="0"/>
          <a:chOff x="0" y="0"/>
          <a:chExt cx="0" cy="0"/>
        </a:xfrm>
      </p:grpSpPr>
      <p:sp>
        <p:nvSpPr>
          <p:cNvPr id="24" name="Shape 24"/>
          <p:cNvSpPr txBox="1"/>
          <p:nvPr>
            <p:ph type="title"/>
          </p:nvPr>
        </p:nvSpPr>
        <p:spPr>
          <a:xfrm>
            <a:off x="311700" y="445025"/>
            <a:ext cx="8520599" cy="572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5" name="Shape 25"/>
          <p:cNvSpPr txBox="1"/>
          <p:nvPr>
            <p:ph idx="1" type="body"/>
          </p:nvPr>
        </p:nvSpPr>
        <p:spPr>
          <a:xfrm>
            <a:off x="311700" y="1152475"/>
            <a:ext cx="3999899" cy="3416400"/>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6" name="Shape 26"/>
          <p:cNvSpPr txBox="1"/>
          <p:nvPr>
            <p:ph idx="2" type="body"/>
          </p:nvPr>
        </p:nvSpPr>
        <p:spPr>
          <a:xfrm>
            <a:off x="4832400" y="1152475"/>
            <a:ext cx="3999899" cy="3416400"/>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7" name="Shape 27"/>
          <p:cNvSpPr txBox="1"/>
          <p:nvPr>
            <p:ph idx="12" type="sldNum"/>
          </p:nvPr>
        </p:nvSpPr>
        <p:spPr>
          <a:xfrm>
            <a:off x="8490250" y="4681009"/>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txBox="1"/>
          <p:nvPr>
            <p:ph type="title"/>
          </p:nvPr>
        </p:nvSpPr>
        <p:spPr>
          <a:xfrm>
            <a:off x="311700" y="445025"/>
            <a:ext cx="8520599" cy="572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0" name="Shape 30"/>
          <p:cNvSpPr txBox="1"/>
          <p:nvPr>
            <p:ph idx="12" type="sldNum"/>
          </p:nvPr>
        </p:nvSpPr>
        <p:spPr>
          <a:xfrm>
            <a:off x="8490250" y="4681009"/>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7999" cy="755699"/>
          </a:xfrm>
          <a:prstGeom prst="rect">
            <a:avLst/>
          </a:prstGeom>
        </p:spPr>
        <p:txBody>
          <a:bodyPr anchorCtr="0" anchor="b" bIns="91425" lIns="91425" rIns="91425" tIns="91425"/>
          <a:lstStyle>
            <a:lvl1pPr>
              <a:spcBef>
                <a:spcPts val="0"/>
              </a:spcBef>
              <a:buSzPct val="100000"/>
              <a:defRPr sz="2400"/>
            </a:lvl1pPr>
            <a:lvl2pPr>
              <a:spcBef>
                <a:spcPts val="0"/>
              </a:spcBef>
              <a:buSzPct val="100000"/>
              <a:defRPr sz="2400"/>
            </a:lvl2pPr>
            <a:lvl3pPr>
              <a:spcBef>
                <a:spcPts val="0"/>
              </a:spcBef>
              <a:buSzPct val="100000"/>
              <a:defRPr sz="2400"/>
            </a:lvl3pPr>
            <a:lvl4pPr>
              <a:spcBef>
                <a:spcPts val="0"/>
              </a:spcBef>
              <a:buSzPct val="100000"/>
              <a:defRPr sz="2400"/>
            </a:lvl4pPr>
            <a:lvl5pPr>
              <a:spcBef>
                <a:spcPts val="0"/>
              </a:spcBef>
              <a:buSzPct val="100000"/>
              <a:defRPr sz="2400"/>
            </a:lvl5pPr>
            <a:lvl6pPr>
              <a:spcBef>
                <a:spcPts val="0"/>
              </a:spcBef>
              <a:buSzPct val="100000"/>
              <a:defRPr sz="2400"/>
            </a:lvl6pPr>
            <a:lvl7pPr>
              <a:spcBef>
                <a:spcPts val="0"/>
              </a:spcBef>
              <a:buSzPct val="100000"/>
              <a:defRPr sz="2400"/>
            </a:lvl7pPr>
            <a:lvl8pPr>
              <a:spcBef>
                <a:spcPts val="0"/>
              </a:spcBef>
              <a:buSzPct val="100000"/>
              <a:defRPr sz="2400"/>
            </a:lvl8pPr>
            <a:lvl9pPr>
              <a:spcBef>
                <a:spcPts val="0"/>
              </a:spcBef>
              <a:buSzPct val="100000"/>
              <a:defRPr sz="2400"/>
            </a:lvl9pPr>
          </a:lstStyle>
          <a:p/>
        </p:txBody>
      </p:sp>
      <p:sp>
        <p:nvSpPr>
          <p:cNvPr id="33" name="Shape 33"/>
          <p:cNvSpPr txBox="1"/>
          <p:nvPr>
            <p:ph idx="1" type="body"/>
          </p:nvPr>
        </p:nvSpPr>
        <p:spPr>
          <a:xfrm>
            <a:off x="311700" y="1389600"/>
            <a:ext cx="2807999" cy="3179400"/>
          </a:xfrm>
          <a:prstGeom prst="rect">
            <a:avLst/>
          </a:prstGeom>
        </p:spPr>
        <p:txBody>
          <a:bodyPr anchorCtr="0" anchor="t" bIns="91425" lIns="91425" rIns="91425" tIns="91425"/>
          <a:lstStyle>
            <a:lvl1pPr>
              <a:spcBef>
                <a:spcPts val="0"/>
              </a:spcBef>
              <a:buSzPct val="100000"/>
              <a:defRPr sz="12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34" name="Shape 34"/>
          <p:cNvSpPr txBox="1"/>
          <p:nvPr>
            <p:ph idx="12" type="sldNum"/>
          </p:nvPr>
        </p:nvSpPr>
        <p:spPr>
          <a:xfrm>
            <a:off x="8490250" y="4681009"/>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6227100" cy="4090800"/>
          </a:xfrm>
          <a:prstGeom prst="rect">
            <a:avLst/>
          </a:prstGeom>
        </p:spPr>
        <p:txBody>
          <a:bodyPr anchorCtr="0" anchor="ctr" bIns="91425" lIns="91425" rIns="91425" tIns="91425"/>
          <a:lstStyle>
            <a:lvl1pPr>
              <a:spcBef>
                <a:spcPts val="0"/>
              </a:spcBef>
              <a:buClr>
                <a:schemeClr val="lt1"/>
              </a:buClr>
              <a:buSzPct val="100000"/>
              <a:defRPr sz="4800">
                <a:solidFill>
                  <a:schemeClr val="lt1"/>
                </a:solidFill>
              </a:defRPr>
            </a:lvl1pPr>
            <a:lvl2pPr>
              <a:spcBef>
                <a:spcPts val="0"/>
              </a:spcBef>
              <a:buClr>
                <a:schemeClr val="lt1"/>
              </a:buClr>
              <a:buSzPct val="100000"/>
              <a:defRPr sz="4800">
                <a:solidFill>
                  <a:schemeClr val="lt1"/>
                </a:solidFill>
              </a:defRPr>
            </a:lvl2pPr>
            <a:lvl3pPr>
              <a:spcBef>
                <a:spcPts val="0"/>
              </a:spcBef>
              <a:buClr>
                <a:schemeClr val="lt1"/>
              </a:buClr>
              <a:buSzPct val="100000"/>
              <a:defRPr sz="4800">
                <a:solidFill>
                  <a:schemeClr val="lt1"/>
                </a:solidFill>
              </a:defRPr>
            </a:lvl3pPr>
            <a:lvl4pPr>
              <a:spcBef>
                <a:spcPts val="0"/>
              </a:spcBef>
              <a:buClr>
                <a:schemeClr val="lt1"/>
              </a:buClr>
              <a:buSzPct val="100000"/>
              <a:defRPr sz="4800">
                <a:solidFill>
                  <a:schemeClr val="lt1"/>
                </a:solidFill>
              </a:defRPr>
            </a:lvl4pPr>
            <a:lvl5pPr>
              <a:spcBef>
                <a:spcPts val="0"/>
              </a:spcBef>
              <a:buClr>
                <a:schemeClr val="lt1"/>
              </a:buClr>
              <a:buSzPct val="100000"/>
              <a:defRPr sz="4800">
                <a:solidFill>
                  <a:schemeClr val="lt1"/>
                </a:solidFill>
              </a:defRPr>
            </a:lvl5pPr>
            <a:lvl6pPr>
              <a:spcBef>
                <a:spcPts val="0"/>
              </a:spcBef>
              <a:buClr>
                <a:schemeClr val="lt1"/>
              </a:buClr>
              <a:buSzPct val="100000"/>
              <a:defRPr sz="4800">
                <a:solidFill>
                  <a:schemeClr val="lt1"/>
                </a:solidFill>
              </a:defRPr>
            </a:lvl6pPr>
            <a:lvl7pPr>
              <a:spcBef>
                <a:spcPts val="0"/>
              </a:spcBef>
              <a:buClr>
                <a:schemeClr val="lt1"/>
              </a:buClr>
              <a:buSzPct val="100000"/>
              <a:defRPr sz="4800">
                <a:solidFill>
                  <a:schemeClr val="lt1"/>
                </a:solidFill>
              </a:defRPr>
            </a:lvl7pPr>
            <a:lvl8pPr>
              <a:spcBef>
                <a:spcPts val="0"/>
              </a:spcBef>
              <a:buClr>
                <a:schemeClr val="lt1"/>
              </a:buClr>
              <a:buSzPct val="100000"/>
              <a:defRPr sz="4800">
                <a:solidFill>
                  <a:schemeClr val="lt1"/>
                </a:solidFill>
              </a:defRPr>
            </a:lvl8pPr>
            <a:lvl9pPr>
              <a:spcBef>
                <a:spcPts val="0"/>
              </a:spcBef>
              <a:buClr>
                <a:schemeClr val="lt1"/>
              </a:buClr>
              <a:buSzPct val="100000"/>
              <a:defRPr sz="4800">
                <a:solidFill>
                  <a:schemeClr val="lt1"/>
                </a:solidFill>
              </a:defRPr>
            </a:lvl9pPr>
          </a:lstStyle>
          <a:p/>
        </p:txBody>
      </p:sp>
      <p:sp>
        <p:nvSpPr>
          <p:cNvPr id="37" name="Shape 37"/>
          <p:cNvSpPr txBox="1"/>
          <p:nvPr>
            <p:ph idx="12" type="sldNum"/>
          </p:nvPr>
        </p:nvSpPr>
        <p:spPr>
          <a:xfrm>
            <a:off x="8490250" y="4681009"/>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8" name="Shape 38"/>
        <p:cNvGrpSpPr/>
        <p:nvPr/>
      </p:nvGrpSpPr>
      <p:grpSpPr>
        <a:xfrm>
          <a:off x="0" y="0"/>
          <a:ext cx="0" cy="0"/>
          <a:chOff x="0" y="0"/>
          <a:chExt cx="0" cy="0"/>
        </a:xfrm>
      </p:grpSpPr>
      <p:sp>
        <p:nvSpPr>
          <p:cNvPr id="39" name="Shape 39"/>
          <p:cNvSpPr/>
          <p:nvPr/>
        </p:nvSpPr>
        <p:spPr>
          <a:xfrm>
            <a:off x="4572000" y="0"/>
            <a:ext cx="4572000" cy="5143499"/>
          </a:xfrm>
          <a:prstGeom prst="rect">
            <a:avLst/>
          </a:prstGeom>
          <a:solidFill>
            <a:schemeClr val="dk1"/>
          </a:solidFill>
          <a:ln>
            <a:noFill/>
          </a:ln>
        </p:spPr>
        <p:txBody>
          <a:bodyPr anchorCtr="0" anchor="ctr" bIns="91425" lIns="91425" rIns="91425" tIns="91425">
            <a:noAutofit/>
          </a:bodyPr>
          <a:lstStyle/>
          <a:p>
            <a:pPr>
              <a:spcBef>
                <a:spcPts val="0"/>
              </a:spcBef>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1" name="Shape 41"/>
          <p:cNvSpPr txBox="1"/>
          <p:nvPr>
            <p:ph type="title"/>
          </p:nvPr>
        </p:nvSpPr>
        <p:spPr>
          <a:xfrm>
            <a:off x="265500" y="1081400"/>
            <a:ext cx="4045199" cy="1710300"/>
          </a:xfrm>
          <a:prstGeom prst="rect">
            <a:avLst/>
          </a:prstGeom>
        </p:spPr>
        <p:txBody>
          <a:bodyPr anchorCtr="0" anchor="b" bIns="91425" lIns="91425" rIns="91425" tIns="91425"/>
          <a:lstStyle>
            <a:lvl1pPr algn="ctr">
              <a:spcBef>
                <a:spcPts val="0"/>
              </a:spcBef>
              <a:buSzPct val="100000"/>
              <a:defRPr sz="4200"/>
            </a:lvl1pPr>
            <a:lvl2pPr algn="ctr">
              <a:spcBef>
                <a:spcPts val="0"/>
              </a:spcBef>
              <a:buSzPct val="100000"/>
              <a:defRPr sz="4200"/>
            </a:lvl2pPr>
            <a:lvl3pPr algn="ctr">
              <a:spcBef>
                <a:spcPts val="0"/>
              </a:spcBef>
              <a:buSzPct val="100000"/>
              <a:defRPr sz="4200"/>
            </a:lvl3pPr>
            <a:lvl4pPr algn="ctr">
              <a:spcBef>
                <a:spcPts val="0"/>
              </a:spcBef>
              <a:buSzPct val="100000"/>
              <a:defRPr sz="4200"/>
            </a:lvl4pPr>
            <a:lvl5pPr algn="ctr">
              <a:spcBef>
                <a:spcPts val="0"/>
              </a:spcBef>
              <a:buSzPct val="100000"/>
              <a:defRPr sz="4200"/>
            </a:lvl5pPr>
            <a:lvl6pPr algn="ctr">
              <a:spcBef>
                <a:spcPts val="0"/>
              </a:spcBef>
              <a:buSzPct val="100000"/>
              <a:defRPr sz="4200"/>
            </a:lvl6pPr>
            <a:lvl7pPr algn="ctr">
              <a:spcBef>
                <a:spcPts val="0"/>
              </a:spcBef>
              <a:buSzPct val="100000"/>
              <a:defRPr sz="4200"/>
            </a:lvl7pPr>
            <a:lvl8pPr algn="ctr">
              <a:spcBef>
                <a:spcPts val="0"/>
              </a:spcBef>
              <a:buSzPct val="100000"/>
              <a:defRPr sz="4200"/>
            </a:lvl8pPr>
            <a:lvl9pPr algn="ctr">
              <a:spcBef>
                <a:spcPts val="0"/>
              </a:spcBef>
              <a:buSzPct val="100000"/>
              <a:defRPr sz="4200"/>
            </a:lvl9pPr>
          </a:lstStyle>
          <a:p/>
        </p:txBody>
      </p:sp>
      <p:sp>
        <p:nvSpPr>
          <p:cNvPr id="42" name="Shape 42"/>
          <p:cNvSpPr txBox="1"/>
          <p:nvPr>
            <p:ph idx="1" type="subTitle"/>
          </p:nvPr>
        </p:nvSpPr>
        <p:spPr>
          <a:xfrm>
            <a:off x="265500" y="2845200"/>
            <a:ext cx="4045199" cy="1345500"/>
          </a:xfrm>
          <a:prstGeom prst="rect">
            <a:avLst/>
          </a:prstGeom>
        </p:spPr>
        <p:txBody>
          <a:bodyPr anchorCtr="0" anchor="t" bIns="91425" lIns="91425" rIns="91425" tIns="91425"/>
          <a:lstStyle>
            <a:lvl1pPr algn="ctr">
              <a:lnSpc>
                <a:spcPct val="100000"/>
              </a:lnSpc>
              <a:spcBef>
                <a:spcPts val="0"/>
              </a:spcBef>
              <a:spcAft>
                <a:spcPts val="0"/>
              </a:spcAft>
              <a:buClr>
                <a:schemeClr val="dk1"/>
              </a:buClr>
              <a:buSzPct val="100000"/>
              <a:buNone/>
              <a:defRPr sz="2100">
                <a:solidFill>
                  <a:schemeClr val="dk1"/>
                </a:solidFill>
              </a:defRPr>
            </a:lvl1pPr>
            <a:lvl2pPr algn="ctr">
              <a:lnSpc>
                <a:spcPct val="100000"/>
              </a:lnSpc>
              <a:spcBef>
                <a:spcPts val="0"/>
              </a:spcBef>
              <a:spcAft>
                <a:spcPts val="0"/>
              </a:spcAft>
              <a:buClr>
                <a:schemeClr val="dk1"/>
              </a:buClr>
              <a:buSzPct val="100000"/>
              <a:buNone/>
              <a:defRPr sz="2100">
                <a:solidFill>
                  <a:schemeClr val="dk1"/>
                </a:solidFill>
              </a:defRPr>
            </a:lvl2pPr>
            <a:lvl3pPr algn="ctr">
              <a:lnSpc>
                <a:spcPct val="100000"/>
              </a:lnSpc>
              <a:spcBef>
                <a:spcPts val="0"/>
              </a:spcBef>
              <a:spcAft>
                <a:spcPts val="0"/>
              </a:spcAft>
              <a:buClr>
                <a:schemeClr val="dk1"/>
              </a:buClr>
              <a:buSzPct val="100000"/>
              <a:buNone/>
              <a:defRPr sz="2100">
                <a:solidFill>
                  <a:schemeClr val="dk1"/>
                </a:solidFill>
              </a:defRPr>
            </a:lvl3pPr>
            <a:lvl4pPr algn="ctr">
              <a:lnSpc>
                <a:spcPct val="100000"/>
              </a:lnSpc>
              <a:spcBef>
                <a:spcPts val="0"/>
              </a:spcBef>
              <a:spcAft>
                <a:spcPts val="0"/>
              </a:spcAft>
              <a:buClr>
                <a:schemeClr val="dk1"/>
              </a:buClr>
              <a:buSzPct val="100000"/>
              <a:buNone/>
              <a:defRPr sz="2100">
                <a:solidFill>
                  <a:schemeClr val="dk1"/>
                </a:solidFill>
              </a:defRPr>
            </a:lvl4pPr>
            <a:lvl5pPr algn="ctr">
              <a:lnSpc>
                <a:spcPct val="100000"/>
              </a:lnSpc>
              <a:spcBef>
                <a:spcPts val="0"/>
              </a:spcBef>
              <a:spcAft>
                <a:spcPts val="0"/>
              </a:spcAft>
              <a:buClr>
                <a:schemeClr val="dk1"/>
              </a:buClr>
              <a:buSzPct val="100000"/>
              <a:buNone/>
              <a:defRPr sz="2100">
                <a:solidFill>
                  <a:schemeClr val="dk1"/>
                </a:solidFill>
              </a:defRPr>
            </a:lvl5pPr>
            <a:lvl6pPr algn="ctr">
              <a:lnSpc>
                <a:spcPct val="100000"/>
              </a:lnSpc>
              <a:spcBef>
                <a:spcPts val="0"/>
              </a:spcBef>
              <a:spcAft>
                <a:spcPts val="0"/>
              </a:spcAft>
              <a:buClr>
                <a:schemeClr val="dk1"/>
              </a:buClr>
              <a:buSzPct val="100000"/>
              <a:buNone/>
              <a:defRPr sz="2100">
                <a:solidFill>
                  <a:schemeClr val="dk1"/>
                </a:solidFill>
              </a:defRPr>
            </a:lvl6pPr>
            <a:lvl7pPr algn="ctr">
              <a:lnSpc>
                <a:spcPct val="100000"/>
              </a:lnSpc>
              <a:spcBef>
                <a:spcPts val="0"/>
              </a:spcBef>
              <a:spcAft>
                <a:spcPts val="0"/>
              </a:spcAft>
              <a:buClr>
                <a:schemeClr val="dk1"/>
              </a:buClr>
              <a:buSzPct val="100000"/>
              <a:buNone/>
              <a:defRPr sz="2100">
                <a:solidFill>
                  <a:schemeClr val="dk1"/>
                </a:solidFill>
              </a:defRPr>
            </a:lvl7pPr>
            <a:lvl8pPr algn="ctr">
              <a:lnSpc>
                <a:spcPct val="100000"/>
              </a:lnSpc>
              <a:spcBef>
                <a:spcPts val="0"/>
              </a:spcBef>
              <a:spcAft>
                <a:spcPts val="0"/>
              </a:spcAft>
              <a:buClr>
                <a:schemeClr val="dk1"/>
              </a:buClr>
              <a:buSzPct val="100000"/>
              <a:buNone/>
              <a:defRPr sz="2100">
                <a:solidFill>
                  <a:schemeClr val="dk1"/>
                </a:solidFill>
              </a:defRPr>
            </a:lvl8pPr>
            <a:lvl9pPr algn="ctr">
              <a:lnSpc>
                <a:spcPct val="100000"/>
              </a:lnSpc>
              <a:spcBef>
                <a:spcPts val="0"/>
              </a:spcBef>
              <a:spcAft>
                <a:spcPts val="0"/>
              </a:spcAft>
              <a:buClr>
                <a:schemeClr val="dk1"/>
              </a:buClr>
              <a:buSzPct val="100000"/>
              <a:buNone/>
              <a:defRPr sz="2100">
                <a:solidFill>
                  <a:schemeClr val="dk1"/>
                </a:solidFill>
              </a:defRPr>
            </a:lvl9pPr>
          </a:lstStyle>
          <a:p/>
        </p:txBody>
      </p:sp>
      <p:sp>
        <p:nvSpPr>
          <p:cNvPr id="43" name="Shape 43"/>
          <p:cNvSpPr txBox="1"/>
          <p:nvPr>
            <p:ph idx="2" type="body"/>
          </p:nvPr>
        </p:nvSpPr>
        <p:spPr>
          <a:xfrm>
            <a:off x="4939500" y="724200"/>
            <a:ext cx="3837000" cy="3695099"/>
          </a:xfrm>
          <a:prstGeom prst="rect">
            <a:avLst/>
          </a:prstGeom>
        </p:spPr>
        <p:txBody>
          <a:bodyPr anchorCtr="0" anchor="ctr" bIns="91425" lIns="91425" rIns="91425" tIns="91425"/>
          <a:lstStyle>
            <a:lvl1pPr>
              <a:spcBef>
                <a:spcPts val="0"/>
              </a:spcBef>
              <a:buClr>
                <a:schemeClr val="lt1"/>
              </a:buClr>
              <a:defRPr>
                <a:solidFill>
                  <a:schemeClr val="lt1"/>
                </a:solidFill>
              </a:defRPr>
            </a:lvl1pPr>
            <a:lvl2pPr>
              <a:spcBef>
                <a:spcPts val="0"/>
              </a:spcBef>
              <a:buClr>
                <a:schemeClr val="lt1"/>
              </a:buClr>
              <a:defRPr>
                <a:solidFill>
                  <a:schemeClr val="lt1"/>
                </a:solidFill>
              </a:defRPr>
            </a:lvl2pPr>
            <a:lvl3pPr>
              <a:spcBef>
                <a:spcPts val="0"/>
              </a:spcBef>
              <a:buClr>
                <a:schemeClr val="lt1"/>
              </a:buClr>
              <a:defRPr>
                <a:solidFill>
                  <a:schemeClr val="lt1"/>
                </a:solidFill>
              </a:defRPr>
            </a:lvl3pPr>
            <a:lvl4pPr>
              <a:spcBef>
                <a:spcPts val="0"/>
              </a:spcBef>
              <a:buClr>
                <a:schemeClr val="lt1"/>
              </a:buClr>
              <a:defRPr>
                <a:solidFill>
                  <a:schemeClr val="lt1"/>
                </a:solidFill>
              </a:defRPr>
            </a:lvl4pPr>
            <a:lvl5pPr>
              <a:spcBef>
                <a:spcPts val="0"/>
              </a:spcBef>
              <a:buClr>
                <a:schemeClr val="lt1"/>
              </a:buClr>
              <a:defRPr>
                <a:solidFill>
                  <a:schemeClr val="lt1"/>
                </a:solidFill>
              </a:defRPr>
            </a:lvl5pPr>
            <a:lvl6pPr>
              <a:spcBef>
                <a:spcPts val="0"/>
              </a:spcBef>
              <a:buClr>
                <a:schemeClr val="lt1"/>
              </a:buClr>
              <a:defRPr>
                <a:solidFill>
                  <a:schemeClr val="lt1"/>
                </a:solidFill>
              </a:defRPr>
            </a:lvl6pPr>
            <a:lvl7pPr>
              <a:spcBef>
                <a:spcPts val="0"/>
              </a:spcBef>
              <a:buClr>
                <a:schemeClr val="lt1"/>
              </a:buClr>
              <a:defRPr>
                <a:solidFill>
                  <a:schemeClr val="lt1"/>
                </a:solidFill>
              </a:defRPr>
            </a:lvl7pPr>
            <a:lvl8pPr>
              <a:spcBef>
                <a:spcPts val="0"/>
              </a:spcBef>
              <a:buClr>
                <a:schemeClr val="lt1"/>
              </a:buClr>
              <a:defRPr>
                <a:solidFill>
                  <a:schemeClr val="lt1"/>
                </a:solidFill>
              </a:defRPr>
            </a:lvl8pPr>
            <a:lvl9pPr>
              <a:spcBef>
                <a:spcPts val="0"/>
              </a:spcBef>
              <a:buClr>
                <a:schemeClr val="lt1"/>
              </a:buClr>
              <a:defRPr>
                <a:solidFill>
                  <a:schemeClr val="lt1"/>
                </a:solidFill>
              </a:defRPr>
            </a:lvl9pPr>
          </a:lstStyle>
          <a:p/>
        </p:txBody>
      </p:sp>
      <p:sp>
        <p:nvSpPr>
          <p:cNvPr id="44" name="Shape 44"/>
          <p:cNvSpPr txBox="1"/>
          <p:nvPr>
            <p:ph idx="12" type="sldNum"/>
          </p:nvPr>
        </p:nvSpPr>
        <p:spPr>
          <a:xfrm>
            <a:off x="8490250" y="4681009"/>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5" name="Shape 45"/>
        <p:cNvGrpSpPr/>
        <p:nvPr/>
      </p:nvGrpSpPr>
      <p:grpSpPr>
        <a:xfrm>
          <a:off x="0" y="0"/>
          <a:ext cx="0" cy="0"/>
          <a:chOff x="0" y="0"/>
          <a:chExt cx="0" cy="0"/>
        </a:xfrm>
      </p:grpSpPr>
      <p:sp>
        <p:nvSpPr>
          <p:cNvPr id="46" name="Shape 46"/>
          <p:cNvSpPr txBox="1"/>
          <p:nvPr>
            <p:ph idx="1" type="body"/>
          </p:nvPr>
        </p:nvSpPr>
        <p:spPr>
          <a:xfrm>
            <a:off x="311700" y="4230575"/>
            <a:ext cx="5998800" cy="605100"/>
          </a:xfrm>
          <a:prstGeom prst="rect">
            <a:avLst/>
          </a:prstGeom>
        </p:spPr>
        <p:txBody>
          <a:bodyPr anchorCtr="0" anchor="ctr" bIns="91425" lIns="91425" rIns="91425" tIns="91425"/>
          <a:lstStyle>
            <a:lvl1pPr>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p:txBody>
      </p:sp>
      <p:sp>
        <p:nvSpPr>
          <p:cNvPr id="47" name="Shape 47"/>
          <p:cNvSpPr txBox="1"/>
          <p:nvPr>
            <p:ph idx="12" type="sldNum"/>
          </p:nvPr>
        </p:nvSpPr>
        <p:spPr>
          <a:xfrm>
            <a:off x="8490250" y="4681009"/>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311700" y="445025"/>
            <a:ext cx="8520599" cy="572699"/>
          </a:xfrm>
          <a:prstGeom prst="rect">
            <a:avLst/>
          </a:prstGeom>
          <a:noFill/>
          <a:ln>
            <a:noFill/>
          </a:ln>
        </p:spPr>
        <p:txBody>
          <a:bodyPr anchorCtr="0" anchor="t" bIns="91425" lIns="91425" rIns="91425" tIns="91425"/>
          <a:lstStyle>
            <a:lvl1pPr>
              <a:spcBef>
                <a:spcPts val="0"/>
              </a:spcBef>
              <a:buClr>
                <a:schemeClr val="dk1"/>
              </a:buClr>
              <a:buSzPct val="100000"/>
              <a:buFont typeface="Oswald"/>
              <a:buNone/>
              <a:defRPr sz="3000">
                <a:solidFill>
                  <a:schemeClr val="dk1"/>
                </a:solidFill>
                <a:latin typeface="Oswald"/>
                <a:ea typeface="Oswald"/>
                <a:cs typeface="Oswald"/>
                <a:sym typeface="Oswald"/>
              </a:defRPr>
            </a:lvl1pPr>
            <a:lvl2pPr>
              <a:spcBef>
                <a:spcPts val="0"/>
              </a:spcBef>
              <a:buClr>
                <a:schemeClr val="dk1"/>
              </a:buClr>
              <a:buSzPct val="100000"/>
              <a:buFont typeface="Oswald"/>
              <a:buNone/>
              <a:defRPr sz="3000">
                <a:solidFill>
                  <a:schemeClr val="dk1"/>
                </a:solidFill>
                <a:latin typeface="Oswald"/>
                <a:ea typeface="Oswald"/>
                <a:cs typeface="Oswald"/>
                <a:sym typeface="Oswald"/>
              </a:defRPr>
            </a:lvl2pPr>
            <a:lvl3pPr>
              <a:spcBef>
                <a:spcPts val="0"/>
              </a:spcBef>
              <a:buClr>
                <a:schemeClr val="dk1"/>
              </a:buClr>
              <a:buSzPct val="100000"/>
              <a:buFont typeface="Oswald"/>
              <a:buNone/>
              <a:defRPr sz="3000">
                <a:solidFill>
                  <a:schemeClr val="dk1"/>
                </a:solidFill>
                <a:latin typeface="Oswald"/>
                <a:ea typeface="Oswald"/>
                <a:cs typeface="Oswald"/>
                <a:sym typeface="Oswald"/>
              </a:defRPr>
            </a:lvl3pPr>
            <a:lvl4pPr>
              <a:spcBef>
                <a:spcPts val="0"/>
              </a:spcBef>
              <a:buClr>
                <a:schemeClr val="dk1"/>
              </a:buClr>
              <a:buSzPct val="100000"/>
              <a:buFont typeface="Oswald"/>
              <a:buNone/>
              <a:defRPr sz="3000">
                <a:solidFill>
                  <a:schemeClr val="dk1"/>
                </a:solidFill>
                <a:latin typeface="Oswald"/>
                <a:ea typeface="Oswald"/>
                <a:cs typeface="Oswald"/>
                <a:sym typeface="Oswald"/>
              </a:defRPr>
            </a:lvl4pPr>
            <a:lvl5pPr>
              <a:spcBef>
                <a:spcPts val="0"/>
              </a:spcBef>
              <a:buClr>
                <a:schemeClr val="dk1"/>
              </a:buClr>
              <a:buSzPct val="100000"/>
              <a:buFont typeface="Oswald"/>
              <a:buNone/>
              <a:defRPr sz="3000">
                <a:solidFill>
                  <a:schemeClr val="dk1"/>
                </a:solidFill>
                <a:latin typeface="Oswald"/>
                <a:ea typeface="Oswald"/>
                <a:cs typeface="Oswald"/>
                <a:sym typeface="Oswald"/>
              </a:defRPr>
            </a:lvl5pPr>
            <a:lvl6pPr>
              <a:spcBef>
                <a:spcPts val="0"/>
              </a:spcBef>
              <a:buClr>
                <a:schemeClr val="dk1"/>
              </a:buClr>
              <a:buSzPct val="100000"/>
              <a:buFont typeface="Oswald"/>
              <a:buNone/>
              <a:defRPr sz="3000">
                <a:solidFill>
                  <a:schemeClr val="dk1"/>
                </a:solidFill>
                <a:latin typeface="Oswald"/>
                <a:ea typeface="Oswald"/>
                <a:cs typeface="Oswald"/>
                <a:sym typeface="Oswald"/>
              </a:defRPr>
            </a:lvl6pPr>
            <a:lvl7pPr>
              <a:spcBef>
                <a:spcPts val="0"/>
              </a:spcBef>
              <a:buClr>
                <a:schemeClr val="dk1"/>
              </a:buClr>
              <a:buSzPct val="100000"/>
              <a:buFont typeface="Oswald"/>
              <a:buNone/>
              <a:defRPr sz="3000">
                <a:solidFill>
                  <a:schemeClr val="dk1"/>
                </a:solidFill>
                <a:latin typeface="Oswald"/>
                <a:ea typeface="Oswald"/>
                <a:cs typeface="Oswald"/>
                <a:sym typeface="Oswald"/>
              </a:defRPr>
            </a:lvl7pPr>
            <a:lvl8pPr>
              <a:spcBef>
                <a:spcPts val="0"/>
              </a:spcBef>
              <a:buClr>
                <a:schemeClr val="dk1"/>
              </a:buClr>
              <a:buSzPct val="100000"/>
              <a:buFont typeface="Oswald"/>
              <a:buNone/>
              <a:defRPr sz="3000">
                <a:solidFill>
                  <a:schemeClr val="dk1"/>
                </a:solidFill>
                <a:latin typeface="Oswald"/>
                <a:ea typeface="Oswald"/>
                <a:cs typeface="Oswald"/>
                <a:sym typeface="Oswald"/>
              </a:defRPr>
            </a:lvl8pPr>
            <a:lvl9pPr>
              <a:spcBef>
                <a:spcPts val="0"/>
              </a:spcBef>
              <a:buClr>
                <a:schemeClr val="dk1"/>
              </a:buClr>
              <a:buSzPct val="100000"/>
              <a:buFont typeface="Oswald"/>
              <a:buNone/>
              <a:defRPr sz="3000">
                <a:solidFill>
                  <a:schemeClr val="dk1"/>
                </a:solidFill>
                <a:latin typeface="Oswald"/>
                <a:ea typeface="Oswald"/>
                <a:cs typeface="Oswald"/>
                <a:sym typeface="Oswald"/>
              </a:defRPr>
            </a:lvl9pPr>
          </a:lstStyle>
          <a:p/>
        </p:txBody>
      </p:sp>
      <p:sp>
        <p:nvSpPr>
          <p:cNvPr id="6" name="Shape 6"/>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p:txBody>
      </p:sp>
      <p:sp>
        <p:nvSpPr>
          <p:cNvPr id="7" name="Shape 7"/>
          <p:cNvSpPr txBox="1"/>
          <p:nvPr>
            <p:ph idx="12" type="sldNum"/>
          </p:nvPr>
        </p:nvSpPr>
        <p:spPr>
          <a:xfrm>
            <a:off x="8490250" y="4681009"/>
            <a:ext cx="548699" cy="393600"/>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en" sz="1000">
                <a:solidFill>
                  <a:schemeClr val="accent3"/>
                </a:solidFill>
                <a:latin typeface="Average"/>
                <a:ea typeface="Average"/>
                <a:cs typeface="Average"/>
                <a:sym typeface="Average"/>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1.png"/><Relationship Id="rId4" Type="http://schemas.openxmlformats.org/officeDocument/2006/relationships/image" Target="../media/image04.png"/><Relationship Id="rId5" Type="http://schemas.openxmlformats.org/officeDocument/2006/relationships/image" Target="../media/image02.png"/><Relationship Id="rId6" Type="http://schemas.openxmlformats.org/officeDocument/2006/relationships/image" Target="../media/image05.png"/><Relationship Id="rId7" Type="http://schemas.openxmlformats.org/officeDocument/2006/relationships/image" Target="../media/image06.png"/><Relationship Id="rId8" Type="http://schemas.openxmlformats.org/officeDocument/2006/relationships/image" Target="../media/image0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 name="Shape 54"/>
        <p:cNvGrpSpPr/>
        <p:nvPr/>
      </p:nvGrpSpPr>
      <p:grpSpPr>
        <a:xfrm>
          <a:off x="0" y="0"/>
          <a:ext cx="0" cy="0"/>
          <a:chOff x="0" y="0"/>
          <a:chExt cx="0" cy="0"/>
        </a:xfrm>
      </p:grpSpPr>
      <p:pic>
        <p:nvPicPr>
          <p:cNvPr id="55" name="Shape 55"/>
          <p:cNvPicPr preferRelativeResize="0"/>
          <p:nvPr/>
        </p:nvPicPr>
        <p:blipFill>
          <a:blip r:embed="rId3">
            <a:alphaModFix/>
          </a:blip>
          <a:stretch>
            <a:fillRect/>
          </a:stretch>
        </p:blipFill>
        <p:spPr>
          <a:xfrm>
            <a:off x="0" y="0"/>
            <a:ext cx="9143998" cy="5143499"/>
          </a:xfrm>
          <a:prstGeom prst="rect">
            <a:avLst/>
          </a:prstGeom>
          <a:noFill/>
          <a:ln>
            <a:noFill/>
          </a:ln>
        </p:spPr>
      </p:pic>
      <p:sp>
        <p:nvSpPr>
          <p:cNvPr id="56" name="Shape 56"/>
          <p:cNvSpPr txBox="1"/>
          <p:nvPr/>
        </p:nvSpPr>
        <p:spPr>
          <a:xfrm>
            <a:off x="324050" y="4377575"/>
            <a:ext cx="8448899" cy="593999"/>
          </a:xfrm>
          <a:prstGeom prst="rect">
            <a:avLst/>
          </a:prstGeom>
          <a:noFill/>
          <a:ln>
            <a:noFill/>
          </a:ln>
        </p:spPr>
        <p:txBody>
          <a:bodyPr anchorCtr="0" anchor="t" bIns="91425" lIns="91425" rIns="91425" tIns="91425">
            <a:noAutofit/>
          </a:bodyPr>
          <a:lstStyle/>
          <a:p>
            <a:pPr algn="ctr">
              <a:spcBef>
                <a:spcPts val="0"/>
              </a:spcBef>
              <a:buNone/>
            </a:pPr>
            <a:r>
              <a:rPr lang="en" sz="3000">
                <a:solidFill>
                  <a:schemeClr val="accent1"/>
                </a:solidFill>
                <a:latin typeface="Ubuntu"/>
                <a:ea typeface="Ubuntu"/>
                <a:cs typeface="Ubuntu"/>
                <a:sym typeface="Ubuntu"/>
              </a:rPr>
              <a:t>MAKE GROUP TRIP PLANNING A BREEZE!</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sp>
        <p:nvSpPr>
          <p:cNvPr id="61" name="Shape 61"/>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Make group trip planning a breeze!</a:t>
            </a:r>
          </a:p>
        </p:txBody>
      </p:sp>
      <p:sp>
        <p:nvSpPr>
          <p:cNvPr id="62" name="Shape 62"/>
          <p:cNvSpPr txBox="1"/>
          <p:nvPr>
            <p:ph idx="1" type="body"/>
          </p:nvPr>
        </p:nvSpPr>
        <p:spPr>
          <a:xfrm>
            <a:off x="311700" y="1152475"/>
            <a:ext cx="8520599" cy="3416400"/>
          </a:xfrm>
          <a:prstGeom prst="rect">
            <a:avLst/>
          </a:prstGeom>
          <a:noFill/>
        </p:spPr>
        <p:txBody>
          <a:bodyPr anchorCtr="0" anchor="t" bIns="91425" lIns="91425" rIns="91425" tIns="91425">
            <a:noAutofit/>
          </a:bodyPr>
          <a:lstStyle/>
          <a:p>
            <a:pPr indent="457200" rtl="0">
              <a:spcBef>
                <a:spcPts val="0"/>
              </a:spcBef>
              <a:spcAft>
                <a:spcPts val="0"/>
              </a:spcAft>
              <a:buNone/>
            </a:pPr>
            <a:r>
              <a:t/>
            </a:r>
            <a:endParaRPr sz="1200">
              <a:solidFill>
                <a:srgbClr val="FFFFFF"/>
              </a:solidFill>
              <a:latin typeface="Oswald"/>
              <a:ea typeface="Oswald"/>
              <a:cs typeface="Oswald"/>
              <a:sym typeface="Oswald"/>
            </a:endParaRPr>
          </a:p>
          <a:p>
            <a:pPr rtl="0">
              <a:spcBef>
                <a:spcPts val="0"/>
              </a:spcBef>
              <a:spcAft>
                <a:spcPts val="0"/>
              </a:spcAft>
              <a:buNone/>
            </a:pPr>
            <a:r>
              <a:rPr lang="en" sz="2000">
                <a:solidFill>
                  <a:srgbClr val="FFFFFF"/>
                </a:solidFill>
                <a:latin typeface="Oswald"/>
                <a:ea typeface="Oswald"/>
                <a:cs typeface="Oswald"/>
                <a:sym typeface="Oswald"/>
              </a:rPr>
              <a:t>Problem</a:t>
            </a:r>
          </a:p>
          <a:p>
            <a:pPr lvl="0" rtl="0">
              <a:spcBef>
                <a:spcPts val="0"/>
              </a:spcBef>
              <a:spcAft>
                <a:spcPts val="0"/>
              </a:spcAft>
              <a:buNone/>
            </a:pPr>
            <a:r>
              <a:rPr lang="en" sz="1400">
                <a:solidFill>
                  <a:srgbClr val="FFFFFF"/>
                </a:solidFill>
                <a:latin typeface="Oswald"/>
                <a:ea typeface="Oswald"/>
                <a:cs typeface="Oswald"/>
                <a:sym typeface="Oswald"/>
              </a:rPr>
              <a:t>Our needfinding exercises revealed that those who plan group trips struggle to track others down, split payments and weigh the input of participants when decision making , particularly if members of the group are geographically dispersed.  Email, the conventional means for managing such logistics, simply doesn’t do the trick.</a:t>
            </a:r>
          </a:p>
          <a:p>
            <a:pPr indent="0" marL="0" rtl="0">
              <a:spcBef>
                <a:spcPts val="0"/>
              </a:spcBef>
              <a:spcAft>
                <a:spcPts val="0"/>
              </a:spcAft>
              <a:buNone/>
            </a:pPr>
            <a:r>
              <a:t/>
            </a:r>
            <a:endParaRPr sz="2000">
              <a:solidFill>
                <a:srgbClr val="FFFFFF"/>
              </a:solidFill>
              <a:latin typeface="Oswald"/>
              <a:ea typeface="Oswald"/>
              <a:cs typeface="Oswald"/>
              <a:sym typeface="Oswald"/>
            </a:endParaRPr>
          </a:p>
          <a:p>
            <a:pPr indent="0" marL="0" rtl="0">
              <a:spcBef>
                <a:spcPts val="0"/>
              </a:spcBef>
              <a:spcAft>
                <a:spcPts val="0"/>
              </a:spcAft>
              <a:buNone/>
            </a:pPr>
            <a:r>
              <a:t/>
            </a:r>
            <a:endParaRPr sz="2000">
              <a:solidFill>
                <a:srgbClr val="FFFFFF"/>
              </a:solidFill>
              <a:latin typeface="Oswald"/>
              <a:ea typeface="Oswald"/>
              <a:cs typeface="Oswald"/>
              <a:sym typeface="Oswald"/>
            </a:endParaRPr>
          </a:p>
          <a:p>
            <a:pPr indent="0" marL="0" rtl="0">
              <a:spcBef>
                <a:spcPts val="0"/>
              </a:spcBef>
              <a:spcAft>
                <a:spcPts val="0"/>
              </a:spcAft>
              <a:buNone/>
            </a:pPr>
            <a:r>
              <a:rPr lang="en" sz="2000">
                <a:solidFill>
                  <a:srgbClr val="FFFFFF"/>
                </a:solidFill>
                <a:latin typeface="Oswald"/>
                <a:ea typeface="Oswald"/>
                <a:cs typeface="Oswald"/>
                <a:sym typeface="Oswald"/>
              </a:rPr>
              <a:t>Solution</a:t>
            </a:r>
          </a:p>
          <a:p>
            <a:pPr indent="0" marL="0" rtl="0">
              <a:spcBef>
                <a:spcPts val="0"/>
              </a:spcBef>
              <a:spcAft>
                <a:spcPts val="0"/>
              </a:spcAft>
              <a:buNone/>
            </a:pPr>
            <a:r>
              <a:rPr lang="en" sz="1400">
                <a:solidFill>
                  <a:srgbClr val="FFFFFF"/>
                </a:solidFill>
                <a:latin typeface="Oswald"/>
                <a:ea typeface="Oswald"/>
                <a:cs typeface="Oswald"/>
                <a:sym typeface="Oswald"/>
              </a:rPr>
              <a:t>Instagator streamlines trip planning collaboration by aggregating all related tasks and participant responses into a single, actionable platform. The app is geared at improving the lives of the instigators among us (get it!?).</a:t>
            </a:r>
          </a:p>
          <a:p>
            <a:pPr indent="0" marL="0" rtl="0">
              <a:spcBef>
                <a:spcPts val="0"/>
              </a:spcBef>
              <a:spcAft>
                <a:spcPts val="0"/>
              </a:spcAft>
              <a:buNone/>
            </a:pPr>
            <a:r>
              <a:t/>
            </a:r>
            <a:endParaRPr sz="1200">
              <a:solidFill>
                <a:srgbClr val="FFFFFF"/>
              </a:solidFill>
              <a:latin typeface="Oswald"/>
              <a:ea typeface="Oswald"/>
              <a:cs typeface="Oswald"/>
              <a:sym typeface="Oswald"/>
            </a:endParaRPr>
          </a:p>
          <a:p>
            <a:pPr>
              <a:spcBef>
                <a:spcPts val="0"/>
              </a:spcBef>
              <a:buNone/>
            </a:pPr>
            <a:r>
              <a:t/>
            </a:r>
            <a:endParaRPr>
              <a:latin typeface="Oswald"/>
              <a:ea typeface="Oswald"/>
              <a:cs typeface="Oswald"/>
              <a:sym typeface="Oswald"/>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Sample core tasks</a:t>
            </a:r>
          </a:p>
        </p:txBody>
      </p:sp>
      <p:sp>
        <p:nvSpPr>
          <p:cNvPr id="68" name="Shape 68"/>
          <p:cNvSpPr txBox="1"/>
          <p:nvPr>
            <p:ph idx="1" type="body"/>
          </p:nvPr>
        </p:nvSpPr>
        <p:spPr>
          <a:xfrm>
            <a:off x="311700" y="1152475"/>
            <a:ext cx="8520599" cy="3416400"/>
          </a:xfrm>
          <a:prstGeom prst="rect">
            <a:avLst/>
          </a:prstGeom>
        </p:spPr>
        <p:txBody>
          <a:bodyPr anchorCtr="0" anchor="t" bIns="91425" lIns="91425" rIns="91425" tIns="91425">
            <a:noAutofit/>
          </a:bodyPr>
          <a:lstStyle/>
          <a:p>
            <a:pPr rtl="0">
              <a:spcBef>
                <a:spcPts val="0"/>
              </a:spcBef>
              <a:spcAft>
                <a:spcPts val="0"/>
              </a:spcAft>
              <a:buNone/>
            </a:pPr>
            <a:r>
              <a:rPr lang="en" sz="2000">
                <a:solidFill>
                  <a:srgbClr val="FFFFFF"/>
                </a:solidFill>
                <a:latin typeface="Oswald"/>
                <a:ea typeface="Oswald"/>
                <a:cs typeface="Oswald"/>
                <a:sym typeface="Oswald"/>
              </a:rPr>
              <a:t>Invite guests and manage responses (medium)</a:t>
            </a:r>
          </a:p>
          <a:p>
            <a:pPr indent="-228600" lvl="0" marL="457200" rtl="0">
              <a:spcBef>
                <a:spcPts val="0"/>
              </a:spcBef>
              <a:spcAft>
                <a:spcPts val="0"/>
              </a:spcAft>
              <a:buClr>
                <a:srgbClr val="FFFFFF"/>
              </a:buClr>
              <a:buSzPct val="100000"/>
              <a:buFont typeface="Oswald"/>
            </a:pPr>
            <a:r>
              <a:rPr lang="en" sz="1300">
                <a:solidFill>
                  <a:srgbClr val="FFFFFF"/>
                </a:solidFill>
                <a:latin typeface="Oswald"/>
                <a:ea typeface="Oswald"/>
                <a:cs typeface="Oswald"/>
                <a:sym typeface="Oswald"/>
              </a:rPr>
              <a:t>Instagator provides a calendar like RSVP system so the planner can spend more time making informed booking decisions versus parsing through texts and emails to keep track of who’s coming and whose response has changed.</a:t>
            </a:r>
          </a:p>
          <a:p>
            <a:pPr rtl="0">
              <a:spcBef>
                <a:spcPts val="0"/>
              </a:spcBef>
              <a:spcAft>
                <a:spcPts val="0"/>
              </a:spcAft>
              <a:buNone/>
            </a:pPr>
            <a:r>
              <a:t/>
            </a:r>
            <a:endParaRPr sz="2000">
              <a:solidFill>
                <a:srgbClr val="FFFFFF"/>
              </a:solidFill>
              <a:latin typeface="Oswald"/>
              <a:ea typeface="Oswald"/>
              <a:cs typeface="Oswald"/>
              <a:sym typeface="Oswald"/>
            </a:endParaRPr>
          </a:p>
          <a:p>
            <a:pPr rtl="0">
              <a:spcBef>
                <a:spcPts val="0"/>
              </a:spcBef>
              <a:spcAft>
                <a:spcPts val="0"/>
              </a:spcAft>
              <a:buNone/>
            </a:pPr>
            <a:r>
              <a:rPr lang="en" sz="2000">
                <a:solidFill>
                  <a:srgbClr val="FFFFFF"/>
                </a:solidFill>
                <a:latin typeface="Oswald"/>
                <a:ea typeface="Oswald"/>
                <a:cs typeface="Oswald"/>
                <a:sym typeface="Oswald"/>
              </a:rPr>
              <a:t>Get and incorporate group input on activities (complex)</a:t>
            </a:r>
          </a:p>
          <a:p>
            <a:pPr indent="-228600" lvl="0" marL="457200" rtl="0">
              <a:spcBef>
                <a:spcPts val="0"/>
              </a:spcBef>
              <a:spcAft>
                <a:spcPts val="0"/>
              </a:spcAft>
              <a:buClr>
                <a:srgbClr val="FFFFFF"/>
              </a:buClr>
              <a:buSzPct val="100000"/>
              <a:buFont typeface="Oswald"/>
            </a:pPr>
            <a:r>
              <a:rPr lang="en" sz="1300">
                <a:solidFill>
                  <a:srgbClr val="FFFFFF"/>
                </a:solidFill>
                <a:latin typeface="Oswald"/>
                <a:ea typeface="Oswald"/>
                <a:cs typeface="Oswald"/>
                <a:sym typeface="Oswald"/>
              </a:rPr>
              <a:t>When planning a trip everyone has an opinion (and/or a restriction) on where to go and what to do. Intagator takes the pain out of finding the optimal set of activities (including where to eat) by automatically collecting responses and computing the path of least resistance.</a:t>
            </a:r>
          </a:p>
          <a:p>
            <a:pPr rtl="0">
              <a:spcBef>
                <a:spcPts val="0"/>
              </a:spcBef>
              <a:spcAft>
                <a:spcPts val="0"/>
              </a:spcAft>
              <a:buNone/>
            </a:pPr>
            <a:r>
              <a:t/>
            </a:r>
            <a:endParaRPr sz="2000">
              <a:solidFill>
                <a:srgbClr val="FFFFFF"/>
              </a:solidFill>
              <a:latin typeface="Oswald"/>
              <a:ea typeface="Oswald"/>
              <a:cs typeface="Oswald"/>
              <a:sym typeface="Oswald"/>
            </a:endParaRPr>
          </a:p>
          <a:p>
            <a:pPr rtl="0">
              <a:spcBef>
                <a:spcPts val="0"/>
              </a:spcBef>
              <a:spcAft>
                <a:spcPts val="0"/>
              </a:spcAft>
              <a:buNone/>
            </a:pPr>
            <a:r>
              <a:rPr lang="en" sz="2000">
                <a:solidFill>
                  <a:srgbClr val="FFFFFF"/>
                </a:solidFill>
                <a:latin typeface="Oswald"/>
                <a:ea typeface="Oswald"/>
                <a:cs typeface="Oswald"/>
                <a:sym typeface="Oswald"/>
              </a:rPr>
              <a:t>Manage documents and payments (simple)</a:t>
            </a:r>
          </a:p>
          <a:p>
            <a:pPr indent="-228600" lvl="0" marL="457200" rtl="0">
              <a:spcBef>
                <a:spcPts val="0"/>
              </a:spcBef>
              <a:spcAft>
                <a:spcPts val="0"/>
              </a:spcAft>
              <a:buClr>
                <a:srgbClr val="FFFFFF"/>
              </a:buClr>
              <a:buSzPct val="100000"/>
              <a:buFont typeface="Oswald"/>
            </a:pPr>
            <a:r>
              <a:rPr lang="en" sz="1300">
                <a:solidFill>
                  <a:srgbClr val="FFFFFF"/>
                </a:solidFill>
                <a:latin typeface="Oswald"/>
                <a:ea typeface="Oswald"/>
                <a:cs typeface="Oswald"/>
                <a:sym typeface="Oswald"/>
              </a:rPr>
              <a:t>No more hunting others down. Instagator makes payment and final confirmations seamless.</a:t>
            </a:r>
          </a:p>
          <a:p>
            <a:pPr>
              <a:spcBef>
                <a:spcPts val="0"/>
              </a:spcBef>
              <a:buNone/>
            </a:pPr>
            <a:r>
              <a:t/>
            </a:r>
            <a:endParaRPr>
              <a:solidFill>
                <a:srgbClr val="FFFFFF"/>
              </a:solidFill>
              <a:latin typeface="Oswald"/>
              <a:ea typeface="Oswald"/>
              <a:cs typeface="Oswald"/>
              <a:sym typeface="Oswald"/>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grpSp>
        <p:nvGrpSpPr>
          <p:cNvPr id="73" name="Shape 73"/>
          <p:cNvGrpSpPr/>
          <p:nvPr/>
        </p:nvGrpSpPr>
        <p:grpSpPr>
          <a:xfrm>
            <a:off x="437225" y="196600"/>
            <a:ext cx="1799099" cy="2108075"/>
            <a:chOff x="437225" y="196600"/>
            <a:chExt cx="1799099" cy="2108075"/>
          </a:xfrm>
        </p:grpSpPr>
        <p:pic>
          <p:nvPicPr>
            <p:cNvPr id="74" name="Shape 74"/>
            <p:cNvPicPr preferRelativeResize="0"/>
            <p:nvPr/>
          </p:nvPicPr>
          <p:blipFill>
            <a:blip r:embed="rId3">
              <a:alphaModFix/>
            </a:blip>
            <a:stretch>
              <a:fillRect/>
            </a:stretch>
          </p:blipFill>
          <p:spPr>
            <a:xfrm>
              <a:off x="437225" y="196600"/>
              <a:ext cx="1798974" cy="2108075"/>
            </a:xfrm>
            <a:prstGeom prst="rect">
              <a:avLst/>
            </a:prstGeom>
            <a:noFill/>
            <a:ln>
              <a:noFill/>
            </a:ln>
          </p:spPr>
        </p:pic>
        <p:sp>
          <p:nvSpPr>
            <p:cNvPr id="75" name="Shape 75"/>
            <p:cNvSpPr txBox="1"/>
            <p:nvPr/>
          </p:nvSpPr>
          <p:spPr>
            <a:xfrm>
              <a:off x="437225" y="1802750"/>
              <a:ext cx="1799099" cy="482399"/>
            </a:xfrm>
            <a:prstGeom prst="rect">
              <a:avLst/>
            </a:prstGeom>
            <a:solidFill>
              <a:srgbClr val="FFFFFF"/>
            </a:solidFill>
            <a:ln>
              <a:noFill/>
            </a:ln>
          </p:spPr>
          <p:txBody>
            <a:bodyPr anchorCtr="0" anchor="t" bIns="91425" lIns="91425" rIns="91425" tIns="91425">
              <a:noAutofit/>
            </a:bodyPr>
            <a:lstStyle/>
            <a:p>
              <a:pPr algn="ctr">
                <a:spcBef>
                  <a:spcPts val="0"/>
                </a:spcBef>
                <a:buNone/>
              </a:pPr>
              <a:r>
                <a:rPr lang="en" sz="1100"/>
                <a:t>Starts planning a trip to Colombia</a:t>
              </a:r>
            </a:p>
          </p:txBody>
        </p:sp>
      </p:grpSp>
      <p:grpSp>
        <p:nvGrpSpPr>
          <p:cNvPr id="76" name="Shape 76"/>
          <p:cNvGrpSpPr/>
          <p:nvPr/>
        </p:nvGrpSpPr>
        <p:grpSpPr>
          <a:xfrm>
            <a:off x="3634450" y="179375"/>
            <a:ext cx="1799099" cy="2105624"/>
            <a:chOff x="3634450" y="179375"/>
            <a:chExt cx="1799099" cy="2105624"/>
          </a:xfrm>
        </p:grpSpPr>
        <p:pic>
          <p:nvPicPr>
            <p:cNvPr id="77" name="Shape 77"/>
            <p:cNvPicPr preferRelativeResize="0"/>
            <p:nvPr/>
          </p:nvPicPr>
          <p:blipFill>
            <a:blip r:embed="rId4">
              <a:alphaModFix/>
            </a:blip>
            <a:stretch>
              <a:fillRect/>
            </a:stretch>
          </p:blipFill>
          <p:spPr>
            <a:xfrm>
              <a:off x="3634524" y="179375"/>
              <a:ext cx="1798975" cy="2105624"/>
            </a:xfrm>
            <a:prstGeom prst="rect">
              <a:avLst/>
            </a:prstGeom>
            <a:noFill/>
            <a:ln>
              <a:noFill/>
            </a:ln>
          </p:spPr>
        </p:pic>
        <p:sp>
          <p:nvSpPr>
            <p:cNvPr id="78" name="Shape 78"/>
            <p:cNvSpPr txBox="1"/>
            <p:nvPr/>
          </p:nvSpPr>
          <p:spPr>
            <a:xfrm>
              <a:off x="3634450" y="1785375"/>
              <a:ext cx="1799099" cy="482399"/>
            </a:xfrm>
            <a:prstGeom prst="rect">
              <a:avLst/>
            </a:prstGeom>
            <a:solidFill>
              <a:srgbClr val="FFFFFF"/>
            </a:solidFill>
            <a:ln>
              <a:noFill/>
            </a:ln>
          </p:spPr>
          <p:txBody>
            <a:bodyPr anchorCtr="0" anchor="t" bIns="91425" lIns="91425" rIns="91425" tIns="91425">
              <a:noAutofit/>
            </a:bodyPr>
            <a:lstStyle/>
            <a:p>
              <a:pPr lvl="0" rtl="0" algn="ctr">
                <a:spcBef>
                  <a:spcPts val="0"/>
                </a:spcBef>
                <a:buNone/>
              </a:pPr>
              <a:r>
                <a:rPr lang="en" sz="1100"/>
                <a:t>People respond and planner needs to process</a:t>
              </a:r>
            </a:p>
          </p:txBody>
        </p:sp>
      </p:grpSp>
      <p:grpSp>
        <p:nvGrpSpPr>
          <p:cNvPr id="79" name="Shape 79"/>
          <p:cNvGrpSpPr/>
          <p:nvPr/>
        </p:nvGrpSpPr>
        <p:grpSpPr>
          <a:xfrm>
            <a:off x="6640200" y="196600"/>
            <a:ext cx="1799099" cy="2120928"/>
            <a:chOff x="6640200" y="196600"/>
            <a:chExt cx="1799099" cy="2120928"/>
          </a:xfrm>
        </p:grpSpPr>
        <p:pic>
          <p:nvPicPr>
            <p:cNvPr id="80" name="Shape 80"/>
            <p:cNvPicPr preferRelativeResize="0"/>
            <p:nvPr/>
          </p:nvPicPr>
          <p:blipFill>
            <a:blip r:embed="rId5">
              <a:alphaModFix/>
            </a:blip>
            <a:stretch>
              <a:fillRect/>
            </a:stretch>
          </p:blipFill>
          <p:spPr>
            <a:xfrm>
              <a:off x="6640275" y="196600"/>
              <a:ext cx="1798975" cy="2120928"/>
            </a:xfrm>
            <a:prstGeom prst="rect">
              <a:avLst/>
            </a:prstGeom>
            <a:noFill/>
            <a:ln>
              <a:noFill/>
            </a:ln>
          </p:spPr>
        </p:pic>
        <p:sp>
          <p:nvSpPr>
            <p:cNvPr id="81" name="Shape 81"/>
            <p:cNvSpPr txBox="1"/>
            <p:nvPr/>
          </p:nvSpPr>
          <p:spPr>
            <a:xfrm>
              <a:off x="6640200" y="1802750"/>
              <a:ext cx="1799099" cy="482399"/>
            </a:xfrm>
            <a:prstGeom prst="rect">
              <a:avLst/>
            </a:prstGeom>
            <a:solidFill>
              <a:srgbClr val="FFFFFF"/>
            </a:solidFill>
            <a:ln>
              <a:noFill/>
            </a:ln>
          </p:spPr>
          <p:txBody>
            <a:bodyPr anchorCtr="0" anchor="t" bIns="91425" lIns="91425" rIns="91425" tIns="91425">
              <a:noAutofit/>
            </a:bodyPr>
            <a:lstStyle/>
            <a:p>
              <a:pPr lvl="0" rtl="0" algn="ctr">
                <a:spcBef>
                  <a:spcPts val="0"/>
                </a:spcBef>
                <a:buNone/>
              </a:pPr>
              <a:r>
                <a:rPr lang="en" sz="1100"/>
                <a:t>Random folks ask to join, overcomplicating things</a:t>
              </a:r>
            </a:p>
          </p:txBody>
        </p:sp>
      </p:grpSp>
      <p:grpSp>
        <p:nvGrpSpPr>
          <p:cNvPr id="82" name="Shape 82"/>
          <p:cNvGrpSpPr/>
          <p:nvPr/>
        </p:nvGrpSpPr>
        <p:grpSpPr>
          <a:xfrm>
            <a:off x="437223" y="2704961"/>
            <a:ext cx="1799101" cy="2120938"/>
            <a:chOff x="437223" y="2704961"/>
            <a:chExt cx="1799101" cy="2120938"/>
          </a:xfrm>
        </p:grpSpPr>
        <p:pic>
          <p:nvPicPr>
            <p:cNvPr id="83" name="Shape 83"/>
            <p:cNvPicPr preferRelativeResize="0"/>
            <p:nvPr/>
          </p:nvPicPr>
          <p:blipFill>
            <a:blip r:embed="rId6">
              <a:alphaModFix/>
            </a:blip>
            <a:stretch>
              <a:fillRect/>
            </a:stretch>
          </p:blipFill>
          <p:spPr>
            <a:xfrm>
              <a:off x="437223" y="2704961"/>
              <a:ext cx="1798975" cy="2120938"/>
            </a:xfrm>
            <a:prstGeom prst="rect">
              <a:avLst/>
            </a:prstGeom>
            <a:noFill/>
            <a:ln>
              <a:noFill/>
            </a:ln>
          </p:spPr>
        </p:pic>
        <p:sp>
          <p:nvSpPr>
            <p:cNvPr id="84" name="Shape 84"/>
            <p:cNvSpPr txBox="1"/>
            <p:nvPr/>
          </p:nvSpPr>
          <p:spPr>
            <a:xfrm>
              <a:off x="437225" y="4343500"/>
              <a:ext cx="1799099" cy="482399"/>
            </a:xfrm>
            <a:prstGeom prst="rect">
              <a:avLst/>
            </a:prstGeom>
            <a:solidFill>
              <a:srgbClr val="FFFFFF"/>
            </a:solidFill>
            <a:ln>
              <a:noFill/>
            </a:ln>
          </p:spPr>
          <p:txBody>
            <a:bodyPr anchorCtr="0" anchor="t" bIns="91425" lIns="91425" rIns="91425" tIns="91425">
              <a:noAutofit/>
            </a:bodyPr>
            <a:lstStyle/>
            <a:p>
              <a:pPr lvl="0" rtl="0" algn="ctr">
                <a:spcBef>
                  <a:spcPts val="0"/>
                </a:spcBef>
                <a:buNone/>
              </a:pPr>
              <a:r>
                <a:rPr lang="en" sz="800"/>
                <a:t>Planner overwhelmed by responses and logistics. Instagator comes to the rescue.</a:t>
              </a:r>
            </a:p>
          </p:txBody>
        </p:sp>
      </p:grpSp>
      <p:grpSp>
        <p:nvGrpSpPr>
          <p:cNvPr id="85" name="Shape 85"/>
          <p:cNvGrpSpPr/>
          <p:nvPr/>
        </p:nvGrpSpPr>
        <p:grpSpPr>
          <a:xfrm>
            <a:off x="3634462" y="2704959"/>
            <a:ext cx="1799099" cy="2120940"/>
            <a:chOff x="3634462" y="2704959"/>
            <a:chExt cx="1799099" cy="2120940"/>
          </a:xfrm>
        </p:grpSpPr>
        <p:pic>
          <p:nvPicPr>
            <p:cNvPr id="86" name="Shape 86"/>
            <p:cNvPicPr preferRelativeResize="0"/>
            <p:nvPr/>
          </p:nvPicPr>
          <p:blipFill>
            <a:blip r:embed="rId7">
              <a:alphaModFix/>
            </a:blip>
            <a:stretch>
              <a:fillRect/>
            </a:stretch>
          </p:blipFill>
          <p:spPr>
            <a:xfrm>
              <a:off x="3634518" y="2704959"/>
              <a:ext cx="1798975" cy="2120940"/>
            </a:xfrm>
            <a:prstGeom prst="rect">
              <a:avLst/>
            </a:prstGeom>
            <a:noFill/>
            <a:ln>
              <a:noFill/>
            </a:ln>
          </p:spPr>
        </p:pic>
        <p:sp>
          <p:nvSpPr>
            <p:cNvPr id="87" name="Shape 87"/>
            <p:cNvSpPr txBox="1"/>
            <p:nvPr/>
          </p:nvSpPr>
          <p:spPr>
            <a:xfrm>
              <a:off x="3634462" y="4343500"/>
              <a:ext cx="1799099" cy="482399"/>
            </a:xfrm>
            <a:prstGeom prst="rect">
              <a:avLst/>
            </a:prstGeom>
            <a:solidFill>
              <a:srgbClr val="FFFFFF"/>
            </a:solidFill>
            <a:ln>
              <a:noFill/>
            </a:ln>
          </p:spPr>
          <p:txBody>
            <a:bodyPr anchorCtr="0" anchor="t" bIns="91425" lIns="91425" rIns="91425" tIns="91425">
              <a:noAutofit/>
            </a:bodyPr>
            <a:lstStyle/>
            <a:p>
              <a:pPr lvl="0" rtl="0" algn="ctr">
                <a:spcBef>
                  <a:spcPts val="0"/>
                </a:spcBef>
                <a:buNone/>
              </a:pPr>
              <a:r>
                <a:rPr lang="en" sz="800"/>
                <a:t>Planner’s life is immediately made better - lounging, smiling and planning.</a:t>
              </a:r>
            </a:p>
          </p:txBody>
        </p:sp>
      </p:grpSp>
      <p:grpSp>
        <p:nvGrpSpPr>
          <p:cNvPr id="88" name="Shape 88"/>
          <p:cNvGrpSpPr/>
          <p:nvPr/>
        </p:nvGrpSpPr>
        <p:grpSpPr>
          <a:xfrm>
            <a:off x="6640200" y="2704950"/>
            <a:ext cx="1799174" cy="2120024"/>
            <a:chOff x="6640200" y="2704950"/>
            <a:chExt cx="1799174" cy="2120024"/>
          </a:xfrm>
        </p:grpSpPr>
        <p:pic>
          <p:nvPicPr>
            <p:cNvPr id="89" name="Shape 89"/>
            <p:cNvPicPr preferRelativeResize="0"/>
            <p:nvPr/>
          </p:nvPicPr>
          <p:blipFill>
            <a:blip r:embed="rId8">
              <a:alphaModFix/>
            </a:blip>
            <a:stretch>
              <a:fillRect/>
            </a:stretch>
          </p:blipFill>
          <p:spPr>
            <a:xfrm>
              <a:off x="6640275" y="2704950"/>
              <a:ext cx="1799099" cy="2093065"/>
            </a:xfrm>
            <a:prstGeom prst="rect">
              <a:avLst/>
            </a:prstGeom>
            <a:noFill/>
            <a:ln>
              <a:noFill/>
            </a:ln>
          </p:spPr>
        </p:pic>
        <p:sp>
          <p:nvSpPr>
            <p:cNvPr id="90" name="Shape 90"/>
            <p:cNvSpPr txBox="1"/>
            <p:nvPr/>
          </p:nvSpPr>
          <p:spPr>
            <a:xfrm>
              <a:off x="6640200" y="4342575"/>
              <a:ext cx="1799099" cy="482399"/>
            </a:xfrm>
            <a:prstGeom prst="rect">
              <a:avLst/>
            </a:prstGeom>
            <a:solidFill>
              <a:srgbClr val="FFFFFF"/>
            </a:solidFill>
            <a:ln>
              <a:noFill/>
            </a:ln>
          </p:spPr>
          <p:txBody>
            <a:bodyPr anchorCtr="0" anchor="t" bIns="91425" lIns="91425" rIns="91425" tIns="91425">
              <a:noAutofit/>
            </a:bodyPr>
            <a:lstStyle/>
            <a:p>
              <a:pPr lvl="0" rtl="0" algn="ctr">
                <a:spcBef>
                  <a:spcPts val="0"/>
                </a:spcBef>
                <a:buNone/>
              </a:pPr>
              <a:r>
                <a:rPr lang="en" sz="800"/>
                <a:t>Planner and Instagator become best buddies as she executes tasks</a:t>
              </a:r>
            </a:p>
          </p:txBody>
        </p:sp>
      </p:gr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