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wormbase.org/resources/paper/WBPaper00049785#0--10" TargetMode="External"/><Relationship Id="rId4" Type="http://schemas.openxmlformats.org/officeDocument/2006/relationships/hyperlink" Target="https://www.ncbi.nlm.nih.gov/gene/?term=WBGene00000560" TargetMode="External"/><Relationship Id="rId5" Type="http://schemas.openxmlformats.org/officeDocument/2006/relationships/hyperlink" Target="https://www.ncbi.nlm.nih.gov/gene/?term=WBGene000140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C.elegans Analysis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Suhail Rajah, Andrew McNeill, Drew Roberts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Putzke’s wild type and freak data with online c.elegan genome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R, available packages, and utilities to compute and analyze differences between freak and wild type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and analyze outlier genes(WB gene expressions)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pathways and display them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goals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Familiarize ourselves with R and its packages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Experience in Linux operating system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Learning relevant research procedures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Process Description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Kent’s script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Downloaded appropriate packages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Downloaded c.elegans data for comparison to concatenated fastqs files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feature counts on Putzke’s data to label expression levels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 out low gene expressions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specific values (CPM, log(CPM))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duplicate genes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Calculate normalization factors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Glimma plots</a:t>
            </a:r>
          </a:p>
        </p:txBody>
      </p:sp>
      <p:pic>
        <p:nvPicPr>
          <p:cNvPr descr="Cluster_plots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5" y="1258875"/>
            <a:ext cx="2503775" cy="250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_counts.pn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700" y="1258875"/>
            <a:ext cx="2503775" cy="25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Research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Most Upregulated: Wormbase ID: WBGene00000560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rPr lang="en"/>
              <a:t>  ENTREZ ID: 184721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rPr lang="en"/>
              <a:t>  NCBI Reference ID: 175324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Function: Encodes one of eleven C.elegans caenacin peptides (cnc-6)</a:t>
            </a:r>
          </a:p>
          <a:p>
            <a:pPr indent="0" lvl="0" marL="18288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950" y="1229875"/>
            <a:ext cx="2744800" cy="20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Research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Downregulated: </a:t>
            </a:r>
            <a:r>
              <a:rPr lang="en" sz="1600"/>
              <a:t>Wormbase ID: WBGene00014009</a:t>
            </a:r>
          </a:p>
          <a:p>
            <a: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  ENTREZ ID: 182336</a:t>
            </a:r>
          </a:p>
          <a:p>
            <a: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  NCBI Reference ID: 191364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Function: Predicted to have hydrolase activity, based on protein domain information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Our findings reveals that lips-6 is induced by octapamine. Hence, by knocking out the FRK1 gene the molecular function of octapamine is hindered, therefore not inducing the expression of the lips-6 gene eliciting lipid mobilization.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150" y="248425"/>
            <a:ext cx="2819175" cy="20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Utilities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074000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biocLite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/>
              <a:t>A</a:t>
            </a:r>
            <a:r>
              <a:rPr lang="en"/>
              <a:t>ccesses the Bioconductor repository and retrieve packages for download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Rsubread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Aligns and maps genomic DNA and RNA sequencing reads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biomaRt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Huge database of scientific research including gene ID types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Helped retrieve C.elegans data from Ensembl database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Gplots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Constructed graphs based off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Pathview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Tracked gene paths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Couldn’t get to 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Member Contributions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Andrew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Coding, initial steps from Kent’s script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Researching R packages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Drew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Coding, translating gene id’s to entrezgene id’s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Pathway research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Suhail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 expression research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Graph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http://www.wormbase.org/resources/paper/WBPaper00049785#0--10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https://www.ncbi.nlm.nih.gov/gene/?term=WBGene00000560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https://www.ncbi.nlm.nih.gov/gene/?term=WBGene00014009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