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58" r:id="rId4"/>
    <p:sldId id="261" r:id="rId5"/>
    <p:sldId id="270" r:id="rId6"/>
    <p:sldId id="271" r:id="rId7"/>
    <p:sldId id="259" r:id="rId8"/>
    <p:sldId id="260" r:id="rId9"/>
    <p:sldId id="263" r:id="rId10"/>
    <p:sldId id="264" r:id="rId11"/>
    <p:sldId id="281" r:id="rId12"/>
    <p:sldId id="273" r:id="rId13"/>
    <p:sldId id="265" r:id="rId14"/>
    <p:sldId id="276" r:id="rId15"/>
    <p:sldId id="272" r:id="rId16"/>
    <p:sldId id="277" r:id="rId17"/>
    <p:sldId id="280" r:id="rId18"/>
    <p:sldId id="275" r:id="rId19"/>
    <p:sldId id="266" r:id="rId20"/>
    <p:sldId id="267" r:id="rId21"/>
    <p:sldId id="268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93FAC-49AE-A348-B188-562B515CA3F1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FB0C5-1CEF-0D43-B567-805F3762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Julie </a:t>
            </a:r>
            <a:r>
              <a:rPr lang="en-US" dirty="0" err="1" smtClean="0"/>
              <a:t>Bayley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FB0C5-1CEF-0D43-B567-805F37621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Julie </a:t>
            </a:r>
            <a:r>
              <a:rPr lang="en-US" smtClean="0"/>
              <a:t>Bayley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FB0C5-1CEF-0D43-B567-805F37621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2CD9-A594-CA40-BDD0-EE5B072D2A5E}" type="datetimeFigureOut">
              <a:rPr lang="en-US" smtClean="0"/>
              <a:t>26/09/2014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95F3-A8B6-824E-BA8B-35539C97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tmetricsconference.com/fundin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attending 1AM!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http://</a:t>
            </a:r>
            <a:r>
              <a:rPr lang="en-US" dirty="0" err="1" smtClean="0"/>
              <a:t>lanyrd.com</a:t>
            </a:r>
            <a:r>
              <a:rPr lang="en-US" dirty="0" smtClean="0"/>
              <a:t>/2014/1amconf/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5" name="Picture 4" descr="Screen Shot 2014-09-26 at 12.3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6" y="1828861"/>
            <a:ext cx="6772553" cy="35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7500"/>
          </a:xfrm>
        </p:spPr>
        <p:txBody>
          <a:bodyPr/>
          <a:lstStyle/>
          <a:p>
            <a:r>
              <a:rPr lang="en-US" dirty="0" smtClean="0"/>
              <a:t>#1amconf: 3,585 tweets</a:t>
            </a:r>
          </a:p>
          <a:p>
            <a:r>
              <a:rPr lang="en-US" dirty="0" smtClean="0"/>
              <a:t>#altmetrics14: 1,758 tweets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67701"/>
            <a:ext cx="3505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prescription for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Consistent</a:t>
            </a:r>
          </a:p>
          <a:p>
            <a:pPr marL="0" indent="0" algn="ctr">
              <a:buNone/>
            </a:pPr>
            <a:r>
              <a:rPr lang="en-US" sz="4800" dirty="0" smtClean="0"/>
              <a:t>Transparent</a:t>
            </a:r>
          </a:p>
          <a:p>
            <a:pPr marL="0" indent="0" algn="ctr">
              <a:buNone/>
            </a:pPr>
            <a:r>
              <a:rPr lang="en-US" sz="4800" dirty="0" smtClean="0"/>
              <a:t>Available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463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184" y="1982567"/>
            <a:ext cx="793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Do we want to look back in ten years and say “oh, I wish we’d all stepped in and not left everything to industry”?</a:t>
            </a:r>
          </a:p>
        </p:txBody>
      </p:sp>
    </p:spTree>
    <p:extLst>
      <p:ext uri="{BB962C8B-B14F-4D97-AF65-F5344CB8AC3E}">
        <p14:creationId xmlns:p14="http://schemas.microsoft.com/office/powerpoint/2010/main" val="223844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184" y="1982567"/>
            <a:ext cx="7930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May need to change the environment – your reputation, career shouldn’t suffer if you engage with research stakeholders (public, policy makers…). Training? Case studies? Prizes?</a:t>
            </a:r>
          </a:p>
        </p:txBody>
      </p:sp>
    </p:spTree>
    <p:extLst>
      <p:ext uri="{BB962C8B-B14F-4D97-AF65-F5344CB8AC3E}">
        <p14:creationId xmlns:p14="http://schemas.microsoft.com/office/powerpoint/2010/main" val="39814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Article level metrics != </a:t>
            </a:r>
            <a:r>
              <a:rPr lang="en-US" dirty="0" err="1" smtClean="0"/>
              <a:t>altmetrics</a:t>
            </a:r>
            <a:endParaRPr lang="en-US" dirty="0" smtClean="0"/>
          </a:p>
          <a:p>
            <a:r>
              <a:rPr lang="en-US" dirty="0" smtClean="0"/>
              <a:t>Research data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Chapters</a:t>
            </a:r>
          </a:p>
          <a:p>
            <a:r>
              <a:rPr lang="en-US" dirty="0" smtClean="0"/>
              <a:t>People</a:t>
            </a:r>
          </a:p>
          <a:p>
            <a:r>
              <a:rPr lang="en-US" dirty="0" smtClean="0"/>
              <a:t>… different things are important to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48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forget the humanities!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Books</a:t>
            </a:r>
            <a:br>
              <a:rPr lang="en-US" dirty="0" smtClean="0"/>
            </a:br>
            <a:r>
              <a:rPr lang="en-US" dirty="0" smtClean="0"/>
              <a:t>Not all about biomedical research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48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lots of room to work with the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Contextualize it</a:t>
            </a:r>
            <a:br>
              <a:rPr lang="en-US" dirty="0" smtClean="0"/>
            </a:br>
            <a:r>
              <a:rPr lang="en-US" dirty="0" smtClean="0"/>
              <a:t>More demographics!</a:t>
            </a:r>
            <a:br>
              <a:rPr lang="en-US" dirty="0" smtClean="0"/>
            </a:br>
            <a:r>
              <a:rPr lang="en-US" dirty="0" smtClean="0"/>
              <a:t>Visualize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6 at 14.0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3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6" name="Picture 5" descr="Screen Shot 2014-09-26 at 12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5" y="1417638"/>
            <a:ext cx="6461544" cy="3791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298" y="5532014"/>
            <a:ext cx="877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Andy Tattersall, Simon </a:t>
            </a:r>
            <a:r>
              <a:rPr lang="en-US" dirty="0" err="1" smtClean="0"/>
              <a:t>Kerridge</a:t>
            </a:r>
            <a:r>
              <a:rPr lang="en-US" dirty="0" smtClean="0"/>
              <a:t>, Yvonne </a:t>
            </a:r>
            <a:r>
              <a:rPr lang="en-US" dirty="0" err="1" smtClean="0"/>
              <a:t>Nobis</a:t>
            </a:r>
            <a:r>
              <a:rPr lang="en-US" dirty="0" smtClean="0"/>
              <a:t>, Brian Kelly, Mary Ann Zimmerman, Jo Young, Julie </a:t>
            </a:r>
            <a:r>
              <a:rPr lang="en-US" dirty="0" err="1" smtClean="0"/>
              <a:t>Bayley</a:t>
            </a:r>
            <a:r>
              <a:rPr lang="en-US" dirty="0" smtClean="0"/>
              <a:t>. </a:t>
            </a:r>
            <a:r>
              <a:rPr lang="en-US" dirty="0" err="1" smtClean="0"/>
              <a:t>Kaveh</a:t>
            </a:r>
            <a:r>
              <a:rPr lang="en-US" dirty="0" smtClean="0"/>
              <a:t> </a:t>
            </a:r>
            <a:r>
              <a:rPr lang="en-US" dirty="0" err="1" smtClean="0"/>
              <a:t>Bazargan</a:t>
            </a:r>
            <a:r>
              <a:rPr lang="en-US" dirty="0" smtClean="0"/>
              <a:t>, many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Thompson Reuters!</a:t>
            </a:r>
          </a:p>
          <a:p>
            <a:r>
              <a:rPr lang="en-US" sz="2800" dirty="0">
                <a:hlinkClick r:id="rId2"/>
              </a:rPr>
              <a:t>http://www.altmetricsconference.com/funding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dirty="0" smtClean="0"/>
              <a:t>You have until the end of October to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8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Cat, Laura, Fran, George</a:t>
            </a:r>
          </a:p>
          <a:p>
            <a:r>
              <a:rPr lang="en-US" dirty="0" smtClean="0"/>
              <a:t>All the organizing committee –</a:t>
            </a:r>
          </a:p>
          <a:p>
            <a:pPr lvl="1"/>
            <a:r>
              <a:rPr lang="en-US" dirty="0" err="1" smtClean="0"/>
              <a:t>Martijn</a:t>
            </a:r>
            <a:r>
              <a:rPr lang="en-US" dirty="0" smtClean="0"/>
              <a:t> </a:t>
            </a:r>
            <a:r>
              <a:rPr lang="en-US" dirty="0" err="1" smtClean="0"/>
              <a:t>Roelandse</a:t>
            </a:r>
            <a:endParaRPr lang="en-US" dirty="0" smtClean="0"/>
          </a:p>
          <a:p>
            <a:pPr lvl="1"/>
            <a:r>
              <a:rPr lang="en-US" dirty="0" smtClean="0"/>
              <a:t>Mike Taylor</a:t>
            </a:r>
          </a:p>
          <a:p>
            <a:pPr lvl="1"/>
            <a:r>
              <a:rPr lang="en-US" dirty="0" smtClean="0"/>
              <a:t>Ian </a:t>
            </a:r>
            <a:r>
              <a:rPr lang="en-US" dirty="0" err="1" smtClean="0"/>
              <a:t>Mulvaney</a:t>
            </a:r>
            <a:endParaRPr lang="en-US" dirty="0" smtClean="0"/>
          </a:p>
          <a:p>
            <a:pPr lvl="1"/>
            <a:r>
              <a:rPr lang="en-US" dirty="0" smtClean="0"/>
              <a:t>Jennifer Lin</a:t>
            </a:r>
          </a:p>
          <a:p>
            <a:pPr lvl="1"/>
            <a:r>
              <a:rPr lang="en-US" dirty="0" smtClean="0"/>
              <a:t>Martin </a:t>
            </a:r>
            <a:r>
              <a:rPr lang="en-US" dirty="0" err="1" smtClean="0"/>
              <a:t>Fenner</a:t>
            </a:r>
            <a:endParaRPr lang="en-US" dirty="0" smtClean="0"/>
          </a:p>
          <a:p>
            <a:pPr lvl="1"/>
            <a:r>
              <a:rPr lang="en-US" dirty="0" smtClean="0"/>
              <a:t>Cat Chimes</a:t>
            </a:r>
            <a:endParaRPr lang="en-US" dirty="0"/>
          </a:p>
          <a:p>
            <a:pPr lvl="1"/>
            <a:r>
              <a:rPr lang="en-US" dirty="0" smtClean="0"/>
              <a:t>Adam </a:t>
            </a:r>
            <a:r>
              <a:rPr lang="en-US" dirty="0" err="1" smtClean="0"/>
              <a:t>Dinsmore</a:t>
            </a:r>
            <a:endParaRPr lang="en-US" dirty="0" smtClean="0"/>
          </a:p>
          <a:p>
            <a:pPr lvl="1"/>
            <a:r>
              <a:rPr lang="en-US" dirty="0" smtClean="0"/>
              <a:t>Kevin Dolby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9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15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See you at 2AM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1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See you at </a:t>
            </a:r>
            <a:r>
              <a:rPr lang="en-US" strike="sngStrike" dirty="0" smtClean="0"/>
              <a:t>2AM</a:t>
            </a:r>
            <a:br>
              <a:rPr lang="en-US" strike="sngStrike" dirty="0" smtClean="0"/>
            </a:br>
            <a:r>
              <a:rPr lang="en-US" dirty="0" smtClean="0"/>
              <a:t>The Betjeman Arms</a:t>
            </a:r>
            <a:br>
              <a:rPr lang="en-US" dirty="0" smtClean="0"/>
            </a:br>
            <a:r>
              <a:rPr lang="en-US" dirty="0" smtClean="0"/>
              <a:t>(in St </a:t>
            </a:r>
            <a:r>
              <a:rPr lang="en-US" dirty="0" err="1" smtClean="0"/>
              <a:t>Pancras</a:t>
            </a:r>
            <a:r>
              <a:rPr lang="en-US" dirty="0" smtClean="0"/>
              <a:t> – 3 </a:t>
            </a:r>
            <a:r>
              <a:rPr lang="en-US" dirty="0" err="1" smtClean="0"/>
              <a:t>mins</a:t>
            </a:r>
            <a:r>
              <a:rPr lang="en-US" dirty="0" smtClean="0"/>
              <a:t> walk down Euston road)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30106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69056"/>
          </a:xfrm>
        </p:spPr>
        <p:txBody>
          <a:bodyPr>
            <a:normAutofit/>
          </a:bodyPr>
          <a:lstStyle/>
          <a:p>
            <a:r>
              <a:rPr lang="en-US" dirty="0" smtClean="0"/>
              <a:t>Things I did not expect when waking up yesterday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5811"/>
            <a:ext cx="8229600" cy="3910352"/>
          </a:xfrm>
        </p:spPr>
        <p:txBody>
          <a:bodyPr/>
          <a:lstStyle/>
          <a:p>
            <a:r>
              <a:rPr lang="en-US" dirty="0" err="1" smtClean="0"/>
              <a:t>Slashfic</a:t>
            </a:r>
            <a:endParaRPr lang="en-US" dirty="0" smtClean="0"/>
          </a:p>
          <a:p>
            <a:r>
              <a:rPr lang="en-US" dirty="0" smtClean="0"/>
              <a:t>Sexy archaeology</a:t>
            </a:r>
          </a:p>
          <a:p>
            <a:r>
              <a:rPr lang="en-US" dirty="0" smtClean="0"/>
              <a:t>Poo </a:t>
            </a:r>
            <a:r>
              <a:rPr lang="en-US" dirty="0" err="1" smtClean="0"/>
              <a:t>emoji</a:t>
            </a:r>
            <a:endParaRPr lang="en-US" dirty="0" smtClean="0"/>
          </a:p>
          <a:p>
            <a:r>
              <a:rPr lang="en-US" dirty="0" smtClean="0"/>
              <a:t>Conference </a:t>
            </a:r>
            <a:r>
              <a:rPr lang="en-US" dirty="0" err="1" smtClean="0"/>
              <a:t>wifi</a:t>
            </a:r>
            <a:r>
              <a:rPr lang="en-US" dirty="0" smtClean="0"/>
              <a:t> that worked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as we didn’t mention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Winnie the Pooh, cannabis, dinosaurs</a:t>
            </a:r>
          </a:p>
          <a:p>
            <a:r>
              <a:rPr lang="en-US" dirty="0" smtClean="0"/>
              <a:t>Difference between article level metrics and </a:t>
            </a:r>
            <a:r>
              <a:rPr lang="en-US" dirty="0" err="1" smtClean="0"/>
              <a:t>altmetrics</a:t>
            </a:r>
            <a:endParaRPr lang="en-US" dirty="0" smtClean="0"/>
          </a:p>
          <a:p>
            <a:r>
              <a:rPr lang="en-US" dirty="0" smtClean="0"/>
              <a:t>Renaming (or redefining) </a:t>
            </a:r>
            <a:r>
              <a:rPr lang="en-US" dirty="0" err="1" smtClean="0"/>
              <a:t>altmetrics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17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07 at 13.3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6" y="592906"/>
            <a:ext cx="6521213" cy="5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5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were some themes?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groups…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Bibliometrics</a:t>
            </a:r>
            <a:r>
              <a:rPr lang="en-US" dirty="0" smtClean="0"/>
              <a:t> researchers</a:t>
            </a:r>
          </a:p>
          <a:p>
            <a:r>
              <a:rPr lang="en-US" dirty="0" smtClean="0"/>
              <a:t>Researchers</a:t>
            </a:r>
          </a:p>
          <a:p>
            <a:r>
              <a:rPr lang="en-US" dirty="0" smtClean="0"/>
              <a:t>Librarians</a:t>
            </a:r>
          </a:p>
          <a:p>
            <a:r>
              <a:rPr lang="en-US" dirty="0" smtClean="0"/>
              <a:t>Funders</a:t>
            </a:r>
          </a:p>
          <a:p>
            <a:r>
              <a:rPr lang="en-US" dirty="0" smtClean="0"/>
              <a:t>Publishers</a:t>
            </a:r>
          </a:p>
          <a:p>
            <a:r>
              <a:rPr lang="en-US" dirty="0" smtClean="0"/>
              <a:t>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54419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have different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as a first step, correlate with citations</a:t>
            </a:r>
          </a:p>
          <a:p>
            <a:r>
              <a:rPr lang="en-US" dirty="0" smtClean="0"/>
              <a:t>Support researchers and their needs</a:t>
            </a:r>
          </a:p>
          <a:p>
            <a:r>
              <a:rPr lang="en-US" dirty="0" smtClean="0"/>
              <a:t>Use in evaluation, help highlight pathways to impact</a:t>
            </a:r>
          </a:p>
          <a:p>
            <a:r>
              <a:rPr lang="en-US" dirty="0" smtClean="0"/>
              <a:t>Help authors communicate good science</a:t>
            </a:r>
          </a:p>
          <a:p>
            <a:r>
              <a:rPr lang="en-US" dirty="0" smtClean="0"/>
              <a:t>Discover articles you wouldn’t otherwise</a:t>
            </a:r>
          </a:p>
          <a:p>
            <a:r>
              <a:rPr lang="en-US" dirty="0" smtClean="0"/>
              <a:t>Highlight opportunities for content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587"/>
          </a:xfrm>
        </p:spPr>
        <p:txBody>
          <a:bodyPr>
            <a:normAutofit/>
          </a:bodyPr>
          <a:lstStyle/>
          <a:p>
            <a:r>
              <a:rPr lang="en-US" dirty="0" smtClean="0"/>
              <a:t>The word “impact” means different things to different groups. </a:t>
            </a:r>
          </a:p>
          <a:p>
            <a:r>
              <a:rPr lang="en-US" dirty="0" smtClean="0"/>
              <a:t>In terms of semantics and genuinely because people care about different things</a:t>
            </a:r>
          </a:p>
          <a:p>
            <a:r>
              <a:rPr lang="en-US" dirty="0" smtClean="0"/>
              <a:t>Sometimes shorthand within an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354</Words>
  <Application>Microsoft Macintosh PowerPoint</Application>
  <PresentationFormat>On-screen Show (4:3)</PresentationFormat>
  <Paragraphs>74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Thanks for attending 1AM!  http://lanyrd.com/2014/1amconf/</vt:lpstr>
      <vt:lpstr>Research grant</vt:lpstr>
      <vt:lpstr>Things I did not expect when waking up yesterday morning</vt:lpstr>
      <vt:lpstr>Success as we didn’t mention</vt:lpstr>
      <vt:lpstr>PowerPoint Presentation</vt:lpstr>
      <vt:lpstr>What were some themes?</vt:lpstr>
      <vt:lpstr>Different groups…</vt:lpstr>
      <vt:lpstr>… have different uses</vt:lpstr>
      <vt:lpstr>Definitions</vt:lpstr>
      <vt:lpstr>Definitions</vt:lpstr>
      <vt:lpstr>Vanity metrics</vt:lpstr>
      <vt:lpstr>A prescription for data:</vt:lpstr>
      <vt:lpstr>Infrastructure</vt:lpstr>
      <vt:lpstr>Incentives</vt:lpstr>
      <vt:lpstr>Research outputs</vt:lpstr>
      <vt:lpstr>Don’t forget the humanities!  Books Not all about biomedical research </vt:lpstr>
      <vt:lpstr>Still lots of room to work with the data  Contextualize it More demographics! Visualize it</vt:lpstr>
      <vt:lpstr>PowerPoint Presentation</vt:lpstr>
      <vt:lpstr>Thanks!</vt:lpstr>
      <vt:lpstr>Thanks!</vt:lpstr>
      <vt:lpstr>See you at 2AM</vt:lpstr>
      <vt:lpstr>See you at 2AM The Betjeman Arms (in St Pancras – 3 mins walk down Euston road)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for attending 1AM!</dc:title>
  <dc:creator>Euan Adie</dc:creator>
  <cp:lastModifiedBy>Euan Adie</cp:lastModifiedBy>
  <cp:revision>26</cp:revision>
  <dcterms:created xsi:type="dcterms:W3CDTF">2014-09-26T11:21:05Z</dcterms:created>
  <dcterms:modified xsi:type="dcterms:W3CDTF">2014-09-26T14:36:17Z</dcterms:modified>
</cp:coreProperties>
</file>