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23"/>
  </p:notesMasterIdLst>
  <p:sldIdLst>
    <p:sldId id="262" r:id="rId2"/>
    <p:sldId id="310" r:id="rId3"/>
    <p:sldId id="286" r:id="rId4"/>
    <p:sldId id="303" r:id="rId5"/>
    <p:sldId id="269" r:id="rId6"/>
    <p:sldId id="304" r:id="rId7"/>
    <p:sldId id="306" r:id="rId8"/>
    <p:sldId id="308" r:id="rId9"/>
    <p:sldId id="311" r:id="rId10"/>
    <p:sldId id="275" r:id="rId11"/>
    <p:sldId id="261" r:id="rId12"/>
    <p:sldId id="276" r:id="rId13"/>
    <p:sldId id="29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7102475" cy="1022985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Mangal" panose="02040503050203030202" pitchFamily="18" charset="0"/>
      <p:regular r:id="rId28"/>
      <p:bold r:id="rId29"/>
    </p:embeddedFont>
    <p:embeddedFont>
      <p:font typeface="ＭＳ Ｐゴシック" panose="020B0600070205080204" pitchFamily="34" charset="-128"/>
      <p:regular r:id="rId30"/>
    </p:embeddedFont>
    <p:embeddedFont>
      <p:font typeface="Microsoft YaHei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ejaVu Sans" panose="020B0603030804020204" pitchFamily="34" charset="0"/>
      <p:regular r:id="rId37"/>
      <p:bold r:id="rId38"/>
      <p:italic r:id="rId39"/>
      <p:boldItalic r:id="rId4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5E0ED2E-75D6-47C7-B68B-A6552E289039}">
          <p14:sldIdLst>
            <p14:sldId id="262"/>
            <p14:sldId id="310"/>
            <p14:sldId id="286"/>
            <p14:sldId id="303"/>
            <p14:sldId id="269"/>
            <p14:sldId id="304"/>
            <p14:sldId id="306"/>
            <p14:sldId id="308"/>
            <p14:sldId id="311"/>
            <p14:sldId id="275"/>
            <p14:sldId id="261"/>
            <p14:sldId id="276"/>
            <p14:sldId id="296"/>
          </p14:sldIdLst>
        </p14:section>
        <p14:section name="Appendix" id="{AF8E6F6C-219B-479B-9A0C-8A2E0BEB156B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E54-ECFB-4364-AD2A-089E186EB4E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3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708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708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ACD7-4BB0-4758-8B96-7D8958FA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00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9613" y="4859338"/>
            <a:ext cx="568325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Myriad Pro" charset="0"/>
              </a:defRPr>
            </a:lvl1pPr>
          </a:lstStyle>
          <a:p>
            <a:pPr>
              <a:defRPr/>
            </a:pPr>
            <a:fld id="{DCA977E5-21D7-497B-9DCE-812B1029FB16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eorgia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itchFamily="18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7B8AF-1B69-4786-B733-EBAB644A5BBF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2B19-4091-41C7-94DB-6BB4C5C1CF9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0201A-2812-45D2-BBE2-ED325D30041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14874-8843-491D-9AA8-5EA78598138B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CFEB-C821-43B2-854C-91996A1923F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Arial" charset="0"/>
              </a:defRPr>
            </a:lvl1pPr>
          </a:lstStyle>
          <a:p>
            <a:pPr>
              <a:defRPr/>
            </a:pPr>
            <a:fld id="{483D38EB-ACC0-40C5-9B58-0AE8BD7BF90B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producibilityinitiativ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william.gunn@mendeley.com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2" descr="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43300"/>
            <a:ext cx="46434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285750" y="381000"/>
            <a:ext cx="8715375" cy="17257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FFFF"/>
              </a:buClr>
              <a:buFont typeface="Myriad Pro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dirty="0" smtClean="0">
                <a:solidFill>
                  <a:schemeClr val="bg1"/>
                </a:solidFill>
                <a:latin typeface="Georgia" pitchFamily="18" charset="0"/>
              </a:rPr>
              <a:t>What’s new with altmetrics at Mendeley?</a:t>
            </a:r>
            <a:endParaRPr lang="de-DE" sz="53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363" name="TextBox 10"/>
          <p:cNvSpPr txBox="1">
            <a:spLocks noChangeArrowheads="1"/>
          </p:cNvSpPr>
          <p:nvPr/>
        </p:nvSpPr>
        <p:spPr bwMode="auto">
          <a:xfrm>
            <a:off x="285750" y="3312854"/>
            <a:ext cx="47910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Georgia" pitchFamily="18" charset="0"/>
              </a:rPr>
              <a:t>William Gunn, Ph.D.</a:t>
            </a:r>
          </a:p>
          <a:p>
            <a:r>
              <a:rPr lang="en-GB" sz="2800" dirty="0">
                <a:solidFill>
                  <a:srgbClr val="FFFFFF"/>
                </a:solidFill>
                <a:latin typeface="Georgia" pitchFamily="18" charset="0"/>
              </a:rPr>
              <a:t>Head of Academic Outreach</a:t>
            </a:r>
          </a:p>
          <a:p>
            <a:r>
              <a:rPr lang="en-GB" sz="3200" b="1" dirty="0" smtClean="0">
                <a:solidFill>
                  <a:srgbClr val="FFFFFF"/>
                </a:solidFill>
                <a:latin typeface="Georgia" pitchFamily="18" charset="0"/>
              </a:rPr>
              <a:t>Mendeley</a:t>
            </a:r>
            <a:endParaRPr lang="en-GB" sz="3200" b="1" dirty="0">
              <a:solidFill>
                <a:srgbClr val="FFFFFF"/>
              </a:solidFill>
              <a:latin typeface="Georgia" pitchFamily="18" charset="0"/>
            </a:endParaRPr>
          </a:p>
          <a:p>
            <a:endParaRPr lang="en-GB" sz="2400" dirty="0">
              <a:solidFill>
                <a:srgbClr val="FFFFFF"/>
              </a:solidFill>
              <a:latin typeface="Georgia" pitchFamily="18" charset="0"/>
            </a:endParaRPr>
          </a:p>
          <a:p>
            <a:r>
              <a:rPr lang="en-GB" sz="4800" dirty="0" smtClean="0">
                <a:solidFill>
                  <a:srgbClr val="FFFFFF"/>
                </a:solidFill>
                <a:latin typeface="Georgia" pitchFamily="18" charset="0"/>
              </a:rPr>
              <a:t>@</a:t>
            </a:r>
            <a:r>
              <a:rPr lang="en-GB" sz="4800" dirty="0" err="1">
                <a:solidFill>
                  <a:srgbClr val="FFFFFF"/>
                </a:solidFill>
                <a:latin typeface="Georgia" pitchFamily="18" charset="0"/>
              </a:rPr>
              <a:t>mrgunn</a:t>
            </a:r>
            <a:endParaRPr lang="en-GB" sz="4800" dirty="0">
              <a:solidFill>
                <a:srgbClr val="96361C"/>
              </a:solidFill>
              <a:latin typeface="Georg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248400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FFFFFF"/>
                </a:solidFill>
                <a:latin typeface="Georgia" pitchFamily="18" charset="0"/>
              </a:rPr>
              <a:t>https://orcid.org/0000-0002-3555-2054</a:t>
            </a:r>
          </a:p>
        </p:txBody>
      </p:sp>
    </p:spTree>
    <p:extLst>
      <p:ext uri="{BB962C8B-B14F-4D97-AF65-F5344CB8AC3E}">
        <p14:creationId xmlns:p14="http://schemas.microsoft.com/office/powerpoint/2010/main" val="3848601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Issues To Be Addressed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Identity</a:t>
            </a:r>
          </a:p>
          <a:p>
            <a:r>
              <a:rPr lang="en-US" sz="4400" dirty="0" smtClean="0"/>
              <a:t>Privacy</a:t>
            </a:r>
          </a:p>
          <a:p>
            <a:r>
              <a:rPr lang="en-US" sz="4400" dirty="0" smtClean="0"/>
              <a:t>Attribution</a:t>
            </a:r>
          </a:p>
          <a:p>
            <a:r>
              <a:rPr lang="en-US" sz="4400" dirty="0" smtClean="0"/>
              <a:t>Gaming</a:t>
            </a:r>
          </a:p>
          <a:p>
            <a:r>
              <a:rPr lang="en-US" sz="4400" dirty="0" smtClean="0"/>
              <a:t>Filtration</a:t>
            </a:r>
            <a:endParaRPr lang="en-US" sz="4400" dirty="0"/>
          </a:p>
        </p:txBody>
      </p:sp>
      <p:sp>
        <p:nvSpPr>
          <p:cNvPr id="4" name="Right Brace 3"/>
          <p:cNvSpPr/>
          <p:nvPr/>
        </p:nvSpPr>
        <p:spPr>
          <a:xfrm>
            <a:off x="3352800" y="1828800"/>
            <a:ext cx="1524000" cy="3581400"/>
          </a:xfrm>
          <a:prstGeom prst="rightBrac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2743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standards/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best practice</a:t>
            </a:r>
            <a:endParaRPr lang="en-US" sz="5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89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NISO Altmetrics Standards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143000"/>
            <a:ext cx="61177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Alfred P. Sloan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Foundation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American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Library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Association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California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Institute of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Technology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Center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for Research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Libraries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EBSCO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Elsevier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Harvard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Internet Archive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Wiley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Library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and Information Technology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Association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Library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Congress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Los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Alamos National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Laboratory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National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Institutes of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Health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National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Library of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Medicine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OCLC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Princeton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Columbia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Smithsonian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Stanford</a:t>
            </a:r>
          </a:p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18952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7001"/>
            <a:ext cx="9144000" cy="3463199"/>
          </a:xfrm>
          <a:prstGeom prst="rect">
            <a:avLst/>
          </a:prstGeom>
          <a:noFill/>
          <a:ln>
            <a:noFill/>
          </a:ln>
        </p:spPr>
        <p:txBody>
          <a:bodyPr vert="horz" wrap="square" lIns="89991" tIns="44996" rIns="89991" bIns="44996" anchorCtr="0" compatLnSpc="0">
            <a:normAutofit fontScale="92500" lnSpcReduction="20000"/>
          </a:bodyPr>
          <a:lstStyle/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r>
              <a:rPr lang="en-US" sz="2600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Amgen: 47 of 53 “landmark” oncology publications </a:t>
            </a:r>
            <a:r>
              <a:rPr lang="en-US" sz="2600" b="1" i="1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could not be </a:t>
            </a:r>
            <a:r>
              <a:rPr lang="en-US" sz="2600" b="1" i="1" dirty="0" smtClean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reproduced</a:t>
            </a:r>
            <a:endParaRPr lang="en-US" sz="2600" dirty="0" smtClean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endParaRPr lang="en-US" sz="2600" dirty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r>
              <a:rPr lang="en-US" sz="2600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Bayer: 43 of 67 oncology &amp; cardiovascular projects were based on </a:t>
            </a:r>
            <a:r>
              <a:rPr lang="en-US" sz="2600" b="1" i="1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contradictory </a:t>
            </a:r>
            <a:r>
              <a:rPr lang="en-US" sz="2600" b="1" i="1" dirty="0" smtClean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results</a:t>
            </a:r>
          </a:p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endParaRPr lang="en-US" sz="2600" b="1" i="1" dirty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r>
              <a:rPr lang="en-US" sz="2600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Dr. John Ioannidis: 432 publications purporting sex differences in hypertension, multiple sclerosis, or lung cancer. </a:t>
            </a:r>
            <a:r>
              <a:rPr lang="en-US" sz="2600" b="1" i="1" dirty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Only one data set was </a:t>
            </a:r>
            <a:r>
              <a:rPr lang="en-US" sz="2600" b="1" i="1" dirty="0" smtClean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</a:rPr>
              <a:t>reproducible</a:t>
            </a:r>
          </a:p>
          <a:p>
            <a:pPr marL="414726" indent="-414726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  <a:defRPr sz="2600">
                <a:solidFill>
                  <a:srgbClr val="FFFFFF"/>
                </a:solidFill>
                <a:latin typeface="Georgia" pitchFamily="18"/>
              </a:defRPr>
            </a:pPr>
            <a:endParaRPr lang="en-US" sz="2600" b="1" i="1" dirty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2600">
                <a:solidFill>
                  <a:srgbClr val="FFFFFF"/>
                </a:solidFill>
                <a:latin typeface="Georgia" pitchFamily="18"/>
              </a:defRPr>
            </a:pPr>
            <a:r>
              <a:rPr lang="en-US" sz="2600" b="1" i="1" dirty="0" smtClean="0">
                <a:solidFill>
                  <a:srgbClr val="FFFFFF"/>
                </a:solidFill>
                <a:latin typeface="Georgia" pitchFamily="18"/>
                <a:ea typeface="Microsoft YaHei" pitchFamily="2"/>
                <a:cs typeface="Mangal" pitchFamily="2"/>
                <a:hlinkClick r:id="rId3"/>
              </a:rPr>
              <a:t>http://reproducibilityinitiative.org</a:t>
            </a:r>
            <a:endParaRPr lang="en-US" sz="2600" b="1" i="1" dirty="0" smtClean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2600">
                <a:solidFill>
                  <a:srgbClr val="FFFFFF"/>
                </a:solidFill>
                <a:latin typeface="Georgia" pitchFamily="18"/>
              </a:defRPr>
            </a:pPr>
            <a:endParaRPr lang="en-US" sz="2600" b="1" i="1" dirty="0">
              <a:solidFill>
                <a:srgbClr val="FFFFFF"/>
              </a:solidFill>
              <a:latin typeface="Georg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There is no </a:t>
            </a:r>
            <a:r>
              <a:rPr 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gold standard</a:t>
            </a:r>
            <a:endParaRPr lang="en-US" sz="5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27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2" descr="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01" y="3934493"/>
            <a:ext cx="4096800" cy="292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1" name="Group 5"/>
          <p:cNvGrpSpPr>
            <a:grpSpLocks/>
          </p:cNvGrpSpPr>
          <p:nvPr/>
        </p:nvGrpSpPr>
        <p:grpSpPr bwMode="auto">
          <a:xfrm>
            <a:off x="155521" y="1834753"/>
            <a:ext cx="3529440" cy="524626"/>
            <a:chOff x="3207" y="1266"/>
            <a:chExt cx="2223" cy="330"/>
          </a:xfrm>
        </p:grpSpPr>
        <p:sp>
          <p:nvSpPr>
            <p:cNvPr id="43018" name="Rectangle 7"/>
            <p:cNvSpPr>
              <a:spLocks noChangeArrowheads="1"/>
            </p:cNvSpPr>
            <p:nvPr/>
          </p:nvSpPr>
          <p:spPr bwMode="auto">
            <a:xfrm>
              <a:off x="3328" y="1319"/>
              <a:ext cx="2093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3207" y="1266"/>
              <a:ext cx="22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eaLnBrk="0"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eaLnBrk="0"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eaLnBrk="0"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eaLnBrk="0"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1006475" algn="l"/>
                  <a:tab pos="2014538" algn="l"/>
                  <a:tab pos="3022600" algn="l"/>
                  <a:tab pos="4030663" algn="l"/>
                  <a:tab pos="5038725" algn="l"/>
                  <a:tab pos="6046788" algn="l"/>
                  <a:tab pos="7054850" algn="l"/>
                  <a:tab pos="8062913" algn="l"/>
                  <a:tab pos="9070975" algn="l"/>
                  <a:tab pos="10079038" algn="l"/>
                  <a:tab pos="110871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>
                <a:buClr>
                  <a:srgbClr val="FFFFFF"/>
                </a:buClr>
              </a:pPr>
              <a:r>
                <a:rPr lang="de-DE" altLang="en-US" sz="2800">
                  <a:solidFill>
                    <a:srgbClr val="8E1800"/>
                  </a:solidFill>
                  <a:latin typeface="Georgia" pitchFamily="18" charset="0"/>
                </a:rPr>
                <a:t>www.mendeley.com</a:t>
              </a:r>
            </a:p>
          </p:txBody>
        </p:sp>
      </p:grpSp>
      <p:pic>
        <p:nvPicPr>
          <p:cNvPr id="4301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" y="836729"/>
            <a:ext cx="6726240" cy="107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2"/>
          <p:cNvGrpSpPr>
            <a:grpSpLocks/>
          </p:cNvGrpSpPr>
          <p:nvPr/>
        </p:nvGrpSpPr>
        <p:grpSpPr bwMode="auto">
          <a:xfrm>
            <a:off x="540000" y="3410278"/>
            <a:ext cx="4105440" cy="2034934"/>
            <a:chOff x="2482" y="3177"/>
            <a:chExt cx="2142" cy="803"/>
          </a:xfrm>
        </p:grpSpPr>
        <p:sp>
          <p:nvSpPr>
            <p:cNvPr id="43015" name="Ink 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482" y="3177"/>
              <a:ext cx="1508" cy="489"/>
            </a:xfrm>
            <a:custGeom>
              <a:avLst/>
              <a:gdLst>
                <a:gd name="T0" fmla="*/ 0 w 6650"/>
                <a:gd name="T1" fmla="*/ 0 h 2156"/>
                <a:gd name="T2" fmla="*/ 0 w 6650"/>
                <a:gd name="T3" fmla="*/ 0 h 2156"/>
                <a:gd name="T4" fmla="*/ 0 w 6650"/>
                <a:gd name="T5" fmla="*/ 0 h 2156"/>
                <a:gd name="T6" fmla="*/ 0 w 6650"/>
                <a:gd name="T7" fmla="*/ 0 h 2156"/>
                <a:gd name="T8" fmla="*/ 0 w 6650"/>
                <a:gd name="T9" fmla="*/ 0 h 2156"/>
                <a:gd name="T10" fmla="*/ 0 w 6650"/>
                <a:gd name="T11" fmla="*/ 0 h 2156"/>
                <a:gd name="T12" fmla="*/ 0 w 6650"/>
                <a:gd name="T13" fmla="*/ 0 h 2156"/>
                <a:gd name="T14" fmla="*/ 0 w 6650"/>
                <a:gd name="T15" fmla="*/ 0 h 2156"/>
                <a:gd name="T16" fmla="*/ 0 w 6650"/>
                <a:gd name="T17" fmla="*/ 0 h 2156"/>
                <a:gd name="T18" fmla="*/ 0 w 6650"/>
                <a:gd name="T19" fmla="*/ 0 h 2156"/>
                <a:gd name="T20" fmla="*/ 0 w 6650"/>
                <a:gd name="T21" fmla="*/ 0 h 2156"/>
                <a:gd name="T22" fmla="*/ 0 w 6650"/>
                <a:gd name="T23" fmla="*/ 0 h 2156"/>
                <a:gd name="T24" fmla="*/ 0 w 6650"/>
                <a:gd name="T25" fmla="*/ 0 h 2156"/>
                <a:gd name="T26" fmla="*/ 0 w 6650"/>
                <a:gd name="T27" fmla="*/ 0 h 2156"/>
                <a:gd name="T28" fmla="*/ 0 w 6650"/>
                <a:gd name="T29" fmla="*/ 0 h 2156"/>
                <a:gd name="T30" fmla="*/ 0 w 6650"/>
                <a:gd name="T31" fmla="*/ 0 h 2156"/>
                <a:gd name="T32" fmla="*/ 0 w 6650"/>
                <a:gd name="T33" fmla="*/ 0 h 2156"/>
                <a:gd name="T34" fmla="*/ 0 w 6650"/>
                <a:gd name="T35" fmla="*/ 0 h 2156"/>
                <a:gd name="T36" fmla="*/ 0 w 6650"/>
                <a:gd name="T37" fmla="*/ 0 h 2156"/>
                <a:gd name="T38" fmla="*/ 0 w 6650"/>
                <a:gd name="T39" fmla="*/ 0 h 2156"/>
                <a:gd name="T40" fmla="*/ 0 w 6650"/>
                <a:gd name="T41" fmla="*/ 0 h 2156"/>
                <a:gd name="T42" fmla="*/ 0 w 6650"/>
                <a:gd name="T43" fmla="*/ 0 h 2156"/>
                <a:gd name="T44" fmla="*/ 0 w 6650"/>
                <a:gd name="T45" fmla="*/ 0 h 2156"/>
                <a:gd name="T46" fmla="*/ 0 w 6650"/>
                <a:gd name="T47" fmla="*/ 0 h 2156"/>
                <a:gd name="T48" fmla="*/ 0 w 6650"/>
                <a:gd name="T49" fmla="*/ 0 h 2156"/>
                <a:gd name="T50" fmla="*/ 0 w 6650"/>
                <a:gd name="T51" fmla="*/ 0 h 2156"/>
                <a:gd name="T52" fmla="*/ 0 w 6650"/>
                <a:gd name="T53" fmla="*/ 0 h 2156"/>
                <a:gd name="T54" fmla="*/ 0 w 6650"/>
                <a:gd name="T55" fmla="*/ 0 h 2156"/>
                <a:gd name="T56" fmla="*/ 0 w 6650"/>
                <a:gd name="T57" fmla="*/ 0 h 2156"/>
                <a:gd name="T58" fmla="*/ 0 w 6650"/>
                <a:gd name="T59" fmla="*/ 0 h 2156"/>
                <a:gd name="T60" fmla="*/ 0 w 6650"/>
                <a:gd name="T61" fmla="*/ 0 h 2156"/>
                <a:gd name="T62" fmla="*/ 0 w 6650"/>
                <a:gd name="T63" fmla="*/ 0 h 2156"/>
                <a:gd name="T64" fmla="*/ 0 w 6650"/>
                <a:gd name="T65" fmla="*/ 0 h 2156"/>
                <a:gd name="T66" fmla="*/ 0 w 6650"/>
                <a:gd name="T67" fmla="*/ 0 h 2156"/>
                <a:gd name="T68" fmla="*/ 0 w 6650"/>
                <a:gd name="T69" fmla="*/ 0 h 21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50"/>
                <a:gd name="T106" fmla="*/ 0 h 2156"/>
                <a:gd name="T107" fmla="*/ 6650 w 6650"/>
                <a:gd name="T108" fmla="*/ 2156 h 21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50" h="2156" extrusionOk="0">
                  <a:moveTo>
                    <a:pt x="0" y="1319"/>
                  </a:moveTo>
                  <a:cubicBezTo>
                    <a:pt x="22" y="1305"/>
                    <a:pt x="48" y="1294"/>
                    <a:pt x="74" y="1274"/>
                  </a:cubicBezTo>
                  <a:cubicBezTo>
                    <a:pt x="120" y="1239"/>
                    <a:pt x="163" y="1200"/>
                    <a:pt x="212" y="1165"/>
                  </a:cubicBezTo>
                  <a:cubicBezTo>
                    <a:pt x="302" y="1101"/>
                    <a:pt x="405" y="1060"/>
                    <a:pt x="506" y="1019"/>
                  </a:cubicBezTo>
                  <a:cubicBezTo>
                    <a:pt x="656" y="958"/>
                    <a:pt x="813" y="906"/>
                    <a:pt x="967" y="856"/>
                  </a:cubicBezTo>
                  <a:cubicBezTo>
                    <a:pt x="1138" y="800"/>
                    <a:pt x="1306" y="739"/>
                    <a:pt x="1476" y="682"/>
                  </a:cubicBezTo>
                  <a:cubicBezTo>
                    <a:pt x="1614" y="636"/>
                    <a:pt x="1752" y="584"/>
                    <a:pt x="1892" y="544"/>
                  </a:cubicBezTo>
                  <a:cubicBezTo>
                    <a:pt x="1918" y="537"/>
                    <a:pt x="1943" y="531"/>
                    <a:pt x="1969" y="524"/>
                  </a:cubicBezTo>
                </a:path>
                <a:path w="6650" h="2156" extrusionOk="0">
                  <a:moveTo>
                    <a:pt x="1097" y="893"/>
                  </a:moveTo>
                  <a:cubicBezTo>
                    <a:pt x="1082" y="867"/>
                    <a:pt x="1067" y="841"/>
                    <a:pt x="1052" y="816"/>
                  </a:cubicBezTo>
                  <a:cubicBezTo>
                    <a:pt x="1079" y="872"/>
                    <a:pt x="1105" y="927"/>
                    <a:pt x="1126" y="986"/>
                  </a:cubicBezTo>
                  <a:cubicBezTo>
                    <a:pt x="1177" y="1124"/>
                    <a:pt x="1212" y="1269"/>
                    <a:pt x="1244" y="1412"/>
                  </a:cubicBezTo>
                  <a:cubicBezTo>
                    <a:pt x="1281" y="1576"/>
                    <a:pt x="1307" y="1743"/>
                    <a:pt x="1346" y="1907"/>
                  </a:cubicBezTo>
                  <a:cubicBezTo>
                    <a:pt x="1367" y="1995"/>
                    <a:pt x="1392" y="2073"/>
                    <a:pt x="1427" y="2155"/>
                  </a:cubicBezTo>
                </a:path>
                <a:path w="6650" h="2156" extrusionOk="0">
                  <a:moveTo>
                    <a:pt x="1908" y="532"/>
                  </a:moveTo>
                  <a:cubicBezTo>
                    <a:pt x="1913" y="566"/>
                    <a:pt x="1915" y="567"/>
                    <a:pt x="1920" y="601"/>
                  </a:cubicBezTo>
                  <a:cubicBezTo>
                    <a:pt x="1934" y="691"/>
                    <a:pt x="1951" y="783"/>
                    <a:pt x="1961" y="873"/>
                  </a:cubicBezTo>
                  <a:cubicBezTo>
                    <a:pt x="1978" y="1018"/>
                    <a:pt x="1994" y="1163"/>
                    <a:pt x="2014" y="1307"/>
                  </a:cubicBezTo>
                  <a:cubicBezTo>
                    <a:pt x="2032" y="1438"/>
                    <a:pt x="2043" y="1582"/>
                    <a:pt x="2079" y="1709"/>
                  </a:cubicBezTo>
                  <a:cubicBezTo>
                    <a:pt x="2096" y="1771"/>
                    <a:pt x="2127" y="1825"/>
                    <a:pt x="2157" y="1879"/>
                  </a:cubicBezTo>
                </a:path>
                <a:path w="6650" h="2156" extrusionOk="0">
                  <a:moveTo>
                    <a:pt x="2132" y="1554"/>
                  </a:moveTo>
                  <a:cubicBezTo>
                    <a:pt x="2123" y="1510"/>
                    <a:pt x="2119" y="1501"/>
                    <a:pt x="2141" y="1465"/>
                  </a:cubicBezTo>
                  <a:cubicBezTo>
                    <a:pt x="2167" y="1423"/>
                    <a:pt x="2209" y="1386"/>
                    <a:pt x="2251" y="1360"/>
                  </a:cubicBezTo>
                  <a:cubicBezTo>
                    <a:pt x="2314" y="1321"/>
                    <a:pt x="2384" y="1288"/>
                    <a:pt x="2450" y="1254"/>
                  </a:cubicBezTo>
                </a:path>
                <a:path w="6650" h="2156" extrusionOk="0">
                  <a:moveTo>
                    <a:pt x="2622" y="572"/>
                  </a:moveTo>
                  <a:cubicBezTo>
                    <a:pt x="2599" y="519"/>
                    <a:pt x="2601" y="503"/>
                    <a:pt x="2565" y="495"/>
                  </a:cubicBezTo>
                  <a:cubicBezTo>
                    <a:pt x="2549" y="554"/>
                    <a:pt x="2548" y="603"/>
                    <a:pt x="2548" y="666"/>
                  </a:cubicBezTo>
                  <a:cubicBezTo>
                    <a:pt x="2548" y="797"/>
                    <a:pt x="2561" y="929"/>
                    <a:pt x="2573" y="1059"/>
                  </a:cubicBezTo>
                  <a:cubicBezTo>
                    <a:pt x="2587" y="1209"/>
                    <a:pt x="2598" y="1358"/>
                    <a:pt x="2630" y="1506"/>
                  </a:cubicBezTo>
                  <a:cubicBezTo>
                    <a:pt x="2649" y="1595"/>
                    <a:pt x="2673" y="1669"/>
                    <a:pt x="2728" y="1741"/>
                  </a:cubicBezTo>
                </a:path>
                <a:path w="6650" h="2156" extrusionOk="0">
                  <a:moveTo>
                    <a:pt x="3054" y="1591"/>
                  </a:moveTo>
                  <a:cubicBezTo>
                    <a:pt x="3026" y="1587"/>
                    <a:pt x="3030" y="1581"/>
                    <a:pt x="3033" y="1506"/>
                  </a:cubicBezTo>
                  <a:cubicBezTo>
                    <a:pt x="3038" y="1363"/>
                    <a:pt x="3050" y="1226"/>
                    <a:pt x="3070" y="1084"/>
                  </a:cubicBezTo>
                  <a:cubicBezTo>
                    <a:pt x="3096" y="901"/>
                    <a:pt x="3121" y="699"/>
                    <a:pt x="3205" y="532"/>
                  </a:cubicBezTo>
                  <a:cubicBezTo>
                    <a:pt x="3237" y="467"/>
                    <a:pt x="3285" y="434"/>
                    <a:pt x="3347" y="483"/>
                  </a:cubicBezTo>
                  <a:cubicBezTo>
                    <a:pt x="3423" y="543"/>
                    <a:pt x="3478" y="658"/>
                    <a:pt x="3518" y="743"/>
                  </a:cubicBezTo>
                  <a:cubicBezTo>
                    <a:pt x="3579" y="873"/>
                    <a:pt x="3630" y="1007"/>
                    <a:pt x="3682" y="1140"/>
                  </a:cubicBezTo>
                  <a:cubicBezTo>
                    <a:pt x="3719" y="1235"/>
                    <a:pt x="3754" y="1342"/>
                    <a:pt x="3808" y="1429"/>
                  </a:cubicBezTo>
                  <a:cubicBezTo>
                    <a:pt x="3829" y="1462"/>
                    <a:pt x="3854" y="1491"/>
                    <a:pt x="3877" y="1522"/>
                  </a:cubicBezTo>
                </a:path>
                <a:path w="6650" h="2156" extrusionOk="0">
                  <a:moveTo>
                    <a:pt x="3266" y="1347"/>
                  </a:moveTo>
                  <a:cubicBezTo>
                    <a:pt x="3222" y="1325"/>
                    <a:pt x="3205" y="1325"/>
                    <a:pt x="3180" y="1295"/>
                  </a:cubicBezTo>
                  <a:cubicBezTo>
                    <a:pt x="3237" y="1261"/>
                    <a:pt x="3301" y="1245"/>
                    <a:pt x="3368" y="1234"/>
                  </a:cubicBezTo>
                  <a:cubicBezTo>
                    <a:pt x="3481" y="1216"/>
                    <a:pt x="3594" y="1199"/>
                    <a:pt x="3706" y="1173"/>
                  </a:cubicBezTo>
                  <a:cubicBezTo>
                    <a:pt x="3739" y="1165"/>
                    <a:pt x="3771" y="1157"/>
                    <a:pt x="3804" y="1149"/>
                  </a:cubicBezTo>
                </a:path>
                <a:path w="6650" h="2156" extrusionOk="0">
                  <a:moveTo>
                    <a:pt x="4224" y="1473"/>
                  </a:moveTo>
                  <a:cubicBezTo>
                    <a:pt x="4215" y="1416"/>
                    <a:pt x="4201" y="1358"/>
                    <a:pt x="4187" y="1299"/>
                  </a:cubicBezTo>
                  <a:cubicBezTo>
                    <a:pt x="4156" y="1167"/>
                    <a:pt x="4130" y="1034"/>
                    <a:pt x="4105" y="901"/>
                  </a:cubicBezTo>
                  <a:cubicBezTo>
                    <a:pt x="4083" y="783"/>
                    <a:pt x="4063" y="666"/>
                    <a:pt x="4044" y="548"/>
                  </a:cubicBezTo>
                  <a:cubicBezTo>
                    <a:pt x="4039" y="516"/>
                    <a:pt x="4037" y="491"/>
                    <a:pt x="4036" y="459"/>
                  </a:cubicBezTo>
                  <a:cubicBezTo>
                    <a:pt x="4093" y="497"/>
                    <a:pt x="4124" y="531"/>
                    <a:pt x="4171" y="585"/>
                  </a:cubicBezTo>
                  <a:cubicBezTo>
                    <a:pt x="4331" y="769"/>
                    <a:pt x="4472" y="979"/>
                    <a:pt x="4656" y="1140"/>
                  </a:cubicBezTo>
                  <a:cubicBezTo>
                    <a:pt x="4723" y="1198"/>
                    <a:pt x="4814" y="1273"/>
                    <a:pt x="4896" y="1193"/>
                  </a:cubicBezTo>
                  <a:cubicBezTo>
                    <a:pt x="4995" y="1097"/>
                    <a:pt x="5004" y="901"/>
                    <a:pt x="5015" y="775"/>
                  </a:cubicBezTo>
                  <a:cubicBezTo>
                    <a:pt x="5032" y="587"/>
                    <a:pt x="5017" y="402"/>
                    <a:pt x="5010" y="215"/>
                  </a:cubicBezTo>
                  <a:cubicBezTo>
                    <a:pt x="5007" y="142"/>
                    <a:pt x="5010" y="72"/>
                    <a:pt x="5019" y="0"/>
                  </a:cubicBezTo>
                </a:path>
                <a:path w="6650" h="2156" extrusionOk="0">
                  <a:moveTo>
                    <a:pt x="5504" y="122"/>
                  </a:moveTo>
                  <a:cubicBezTo>
                    <a:pt x="5508" y="108"/>
                    <a:pt x="5512" y="95"/>
                    <a:pt x="5516" y="81"/>
                  </a:cubicBezTo>
                  <a:cubicBezTo>
                    <a:pt x="5511" y="128"/>
                    <a:pt x="5502" y="176"/>
                    <a:pt x="5500" y="223"/>
                  </a:cubicBezTo>
                  <a:cubicBezTo>
                    <a:pt x="5495" y="342"/>
                    <a:pt x="5490" y="462"/>
                    <a:pt x="5487" y="580"/>
                  </a:cubicBezTo>
                  <a:cubicBezTo>
                    <a:pt x="5483" y="745"/>
                    <a:pt x="5472" y="924"/>
                    <a:pt x="5496" y="1088"/>
                  </a:cubicBezTo>
                  <a:cubicBezTo>
                    <a:pt x="5508" y="1165"/>
                    <a:pt x="5518" y="1134"/>
                    <a:pt x="5557" y="1165"/>
                  </a:cubicBezTo>
                  <a:cubicBezTo>
                    <a:pt x="5630" y="1097"/>
                    <a:pt x="5682" y="1016"/>
                    <a:pt x="5740" y="933"/>
                  </a:cubicBezTo>
                  <a:cubicBezTo>
                    <a:pt x="5828" y="807"/>
                    <a:pt x="5909" y="676"/>
                    <a:pt x="6005" y="556"/>
                  </a:cubicBezTo>
                  <a:cubicBezTo>
                    <a:pt x="6077" y="466"/>
                    <a:pt x="6157" y="378"/>
                    <a:pt x="6238" y="296"/>
                  </a:cubicBezTo>
                  <a:cubicBezTo>
                    <a:pt x="6274" y="260"/>
                    <a:pt x="6308" y="233"/>
                    <a:pt x="6339" y="195"/>
                  </a:cubicBezTo>
                </a:path>
                <a:path w="6650" h="2156" extrusionOk="0">
                  <a:moveTo>
                    <a:pt x="5903" y="747"/>
                  </a:moveTo>
                  <a:cubicBezTo>
                    <a:pt x="5867" y="737"/>
                    <a:pt x="5857" y="726"/>
                    <a:pt x="5846" y="751"/>
                  </a:cubicBezTo>
                  <a:cubicBezTo>
                    <a:pt x="5893" y="794"/>
                    <a:pt x="5945" y="821"/>
                    <a:pt x="5997" y="856"/>
                  </a:cubicBezTo>
                  <a:cubicBezTo>
                    <a:pt x="6105" y="930"/>
                    <a:pt x="6208" y="1009"/>
                    <a:pt x="6315" y="1084"/>
                  </a:cubicBezTo>
                  <a:cubicBezTo>
                    <a:pt x="6409" y="1149"/>
                    <a:pt x="6501" y="1221"/>
                    <a:pt x="6600" y="1278"/>
                  </a:cubicBezTo>
                  <a:cubicBezTo>
                    <a:pt x="6616" y="1286"/>
                    <a:pt x="6633" y="1295"/>
                    <a:pt x="6649" y="1303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42" y="3670"/>
              <a:ext cx="747" cy="310"/>
            </a:xfrm>
            <a:custGeom>
              <a:avLst/>
              <a:gdLst>
                <a:gd name="T0" fmla="*/ 0 w 3291"/>
                <a:gd name="T1" fmla="*/ 0 h 1369"/>
                <a:gd name="T2" fmla="*/ 0 w 3291"/>
                <a:gd name="T3" fmla="*/ 0 h 1369"/>
                <a:gd name="T4" fmla="*/ 0 w 3291"/>
                <a:gd name="T5" fmla="*/ 0 h 1369"/>
                <a:gd name="T6" fmla="*/ 0 w 3291"/>
                <a:gd name="T7" fmla="*/ 0 h 1369"/>
                <a:gd name="T8" fmla="*/ 0 w 3291"/>
                <a:gd name="T9" fmla="*/ 0 h 1369"/>
                <a:gd name="T10" fmla="*/ 0 w 3291"/>
                <a:gd name="T11" fmla="*/ 0 h 1369"/>
                <a:gd name="T12" fmla="*/ 0 w 3291"/>
                <a:gd name="T13" fmla="*/ 0 h 1369"/>
                <a:gd name="T14" fmla="*/ 0 w 3291"/>
                <a:gd name="T15" fmla="*/ 0 h 1369"/>
                <a:gd name="T16" fmla="*/ 0 w 3291"/>
                <a:gd name="T17" fmla="*/ 0 h 1369"/>
                <a:gd name="T18" fmla="*/ 0 w 3291"/>
                <a:gd name="T19" fmla="*/ 0 h 1369"/>
                <a:gd name="T20" fmla="*/ 0 w 3291"/>
                <a:gd name="T21" fmla="*/ 0 h 1369"/>
                <a:gd name="T22" fmla="*/ 0 w 3291"/>
                <a:gd name="T23" fmla="*/ 0 h 1369"/>
                <a:gd name="T24" fmla="*/ 0 w 3291"/>
                <a:gd name="T25" fmla="*/ 0 h 1369"/>
                <a:gd name="T26" fmla="*/ 0 w 3291"/>
                <a:gd name="T27" fmla="*/ 0 h 1369"/>
                <a:gd name="T28" fmla="*/ 0 w 3291"/>
                <a:gd name="T29" fmla="*/ 0 h 1369"/>
                <a:gd name="T30" fmla="*/ 0 w 3291"/>
                <a:gd name="T31" fmla="*/ 0 h 1369"/>
                <a:gd name="T32" fmla="*/ 0 w 3291"/>
                <a:gd name="T33" fmla="*/ 0 h 1369"/>
                <a:gd name="T34" fmla="*/ 0 w 3291"/>
                <a:gd name="T35" fmla="*/ 0 h 1369"/>
                <a:gd name="T36" fmla="*/ 0 w 3291"/>
                <a:gd name="T37" fmla="*/ 0 h 1369"/>
                <a:gd name="T38" fmla="*/ 0 w 3291"/>
                <a:gd name="T39" fmla="*/ 0 h 1369"/>
                <a:gd name="T40" fmla="*/ 0 w 3291"/>
                <a:gd name="T41" fmla="*/ 0 h 1369"/>
                <a:gd name="T42" fmla="*/ 0 w 3291"/>
                <a:gd name="T43" fmla="*/ 0 h 1369"/>
                <a:gd name="T44" fmla="*/ 0 w 3291"/>
                <a:gd name="T45" fmla="*/ 0 h 1369"/>
                <a:gd name="T46" fmla="*/ 0 w 3291"/>
                <a:gd name="T47" fmla="*/ 0 h 1369"/>
                <a:gd name="T48" fmla="*/ 0 w 3291"/>
                <a:gd name="T49" fmla="*/ 0 h 1369"/>
                <a:gd name="T50" fmla="*/ 0 w 3291"/>
                <a:gd name="T51" fmla="*/ 0 h 1369"/>
                <a:gd name="T52" fmla="*/ 0 w 3291"/>
                <a:gd name="T53" fmla="*/ 0 h 1369"/>
                <a:gd name="T54" fmla="*/ 0 w 3291"/>
                <a:gd name="T55" fmla="*/ 0 h 1369"/>
                <a:gd name="T56" fmla="*/ 0 w 3291"/>
                <a:gd name="T57" fmla="*/ 0 h 136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291"/>
                <a:gd name="T88" fmla="*/ 0 h 1369"/>
                <a:gd name="T89" fmla="*/ 3291 w 3291"/>
                <a:gd name="T90" fmla="*/ 1369 h 136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291" h="1369" extrusionOk="0">
                  <a:moveTo>
                    <a:pt x="37" y="73"/>
                  </a:moveTo>
                  <a:cubicBezTo>
                    <a:pt x="21" y="34"/>
                    <a:pt x="19" y="31"/>
                    <a:pt x="0" y="0"/>
                  </a:cubicBezTo>
                  <a:cubicBezTo>
                    <a:pt x="14" y="63"/>
                    <a:pt x="37" y="117"/>
                    <a:pt x="70" y="175"/>
                  </a:cubicBezTo>
                  <a:cubicBezTo>
                    <a:pt x="124" y="269"/>
                    <a:pt x="210" y="375"/>
                    <a:pt x="314" y="414"/>
                  </a:cubicBezTo>
                  <a:cubicBezTo>
                    <a:pt x="376" y="437"/>
                    <a:pt x="463" y="436"/>
                    <a:pt x="522" y="406"/>
                  </a:cubicBezTo>
                  <a:cubicBezTo>
                    <a:pt x="637" y="348"/>
                    <a:pt x="699" y="231"/>
                    <a:pt x="746" y="118"/>
                  </a:cubicBezTo>
                  <a:cubicBezTo>
                    <a:pt x="710" y="174"/>
                    <a:pt x="694" y="233"/>
                    <a:pt x="681" y="300"/>
                  </a:cubicBezTo>
                  <a:cubicBezTo>
                    <a:pt x="647" y="474"/>
                    <a:pt x="636" y="655"/>
                    <a:pt x="624" y="832"/>
                  </a:cubicBezTo>
                  <a:cubicBezTo>
                    <a:pt x="614" y="979"/>
                    <a:pt x="611" y="1127"/>
                    <a:pt x="612" y="1274"/>
                  </a:cubicBezTo>
                  <a:cubicBezTo>
                    <a:pt x="612" y="1325"/>
                    <a:pt x="610" y="1338"/>
                    <a:pt x="624" y="1368"/>
                  </a:cubicBezTo>
                </a:path>
                <a:path w="3291" h="1369" extrusionOk="0">
                  <a:moveTo>
                    <a:pt x="1191" y="89"/>
                  </a:moveTo>
                  <a:cubicBezTo>
                    <a:pt x="1162" y="53"/>
                    <a:pt x="1170" y="54"/>
                    <a:pt x="1133" y="106"/>
                  </a:cubicBezTo>
                  <a:cubicBezTo>
                    <a:pt x="1090" y="167"/>
                    <a:pt x="1074" y="235"/>
                    <a:pt x="1064" y="308"/>
                  </a:cubicBezTo>
                  <a:cubicBezTo>
                    <a:pt x="1048" y="427"/>
                    <a:pt x="1060" y="538"/>
                    <a:pt x="1105" y="649"/>
                  </a:cubicBezTo>
                  <a:cubicBezTo>
                    <a:pt x="1154" y="770"/>
                    <a:pt x="1239" y="886"/>
                    <a:pt x="1354" y="954"/>
                  </a:cubicBezTo>
                  <a:cubicBezTo>
                    <a:pt x="1458" y="1016"/>
                    <a:pt x="1596" y="1023"/>
                    <a:pt x="1704" y="966"/>
                  </a:cubicBezTo>
                  <a:cubicBezTo>
                    <a:pt x="1852" y="887"/>
                    <a:pt x="1932" y="715"/>
                    <a:pt x="1949" y="556"/>
                  </a:cubicBezTo>
                  <a:cubicBezTo>
                    <a:pt x="1971" y="346"/>
                    <a:pt x="1855" y="182"/>
                    <a:pt x="1667" y="102"/>
                  </a:cubicBezTo>
                  <a:cubicBezTo>
                    <a:pt x="1565" y="58"/>
                    <a:pt x="1457" y="50"/>
                    <a:pt x="1350" y="69"/>
                  </a:cubicBezTo>
                  <a:cubicBezTo>
                    <a:pt x="1285" y="80"/>
                    <a:pt x="1287" y="91"/>
                    <a:pt x="1268" y="146"/>
                  </a:cubicBezTo>
                </a:path>
                <a:path w="3291" h="1369" extrusionOk="0">
                  <a:moveTo>
                    <a:pt x="2283" y="97"/>
                  </a:moveTo>
                  <a:cubicBezTo>
                    <a:pt x="2253" y="48"/>
                    <a:pt x="2249" y="49"/>
                    <a:pt x="2214" y="20"/>
                  </a:cubicBezTo>
                  <a:cubicBezTo>
                    <a:pt x="2210" y="55"/>
                    <a:pt x="2202" y="80"/>
                    <a:pt x="2210" y="118"/>
                  </a:cubicBezTo>
                  <a:cubicBezTo>
                    <a:pt x="2226" y="193"/>
                    <a:pt x="2266" y="266"/>
                    <a:pt x="2308" y="329"/>
                  </a:cubicBezTo>
                  <a:cubicBezTo>
                    <a:pt x="2384" y="445"/>
                    <a:pt x="2476" y="551"/>
                    <a:pt x="2581" y="641"/>
                  </a:cubicBezTo>
                  <a:cubicBezTo>
                    <a:pt x="2704" y="746"/>
                    <a:pt x="2864" y="858"/>
                    <a:pt x="3033" y="820"/>
                  </a:cubicBezTo>
                  <a:cubicBezTo>
                    <a:pt x="3148" y="794"/>
                    <a:pt x="3231" y="684"/>
                    <a:pt x="3265" y="576"/>
                  </a:cubicBezTo>
                  <a:cubicBezTo>
                    <a:pt x="3299" y="468"/>
                    <a:pt x="3299" y="332"/>
                    <a:pt x="3270" y="223"/>
                  </a:cubicBezTo>
                  <a:cubicBezTo>
                    <a:pt x="3255" y="167"/>
                    <a:pt x="3227" y="124"/>
                    <a:pt x="3196" y="77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Ink 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513" y="3475"/>
              <a:ext cx="111" cy="397"/>
            </a:xfrm>
            <a:custGeom>
              <a:avLst/>
              <a:gdLst>
                <a:gd name="T0" fmla="*/ 0 w 490"/>
                <a:gd name="T1" fmla="*/ 0 h 1754"/>
                <a:gd name="T2" fmla="*/ 0 w 490"/>
                <a:gd name="T3" fmla="*/ 0 h 1754"/>
                <a:gd name="T4" fmla="*/ 0 w 490"/>
                <a:gd name="T5" fmla="*/ 0 h 1754"/>
                <a:gd name="T6" fmla="*/ 0 w 490"/>
                <a:gd name="T7" fmla="*/ 0 h 1754"/>
                <a:gd name="T8" fmla="*/ 0 w 490"/>
                <a:gd name="T9" fmla="*/ 0 h 1754"/>
                <a:gd name="T10" fmla="*/ 0 w 490"/>
                <a:gd name="T11" fmla="*/ 0 h 1754"/>
                <a:gd name="T12" fmla="*/ 0 w 490"/>
                <a:gd name="T13" fmla="*/ 0 h 1754"/>
                <a:gd name="T14" fmla="*/ 0 w 490"/>
                <a:gd name="T15" fmla="*/ 0 h 1754"/>
                <a:gd name="T16" fmla="*/ 0 w 490"/>
                <a:gd name="T17" fmla="*/ 0 h 1754"/>
                <a:gd name="T18" fmla="*/ 0 w 490"/>
                <a:gd name="T19" fmla="*/ 0 h 1754"/>
                <a:gd name="T20" fmla="*/ 0 w 490"/>
                <a:gd name="T21" fmla="*/ 0 h 1754"/>
                <a:gd name="T22" fmla="*/ 0 w 490"/>
                <a:gd name="T23" fmla="*/ 0 h 17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0"/>
                <a:gd name="T37" fmla="*/ 0 h 1754"/>
                <a:gd name="T38" fmla="*/ 490 w 490"/>
                <a:gd name="T39" fmla="*/ 1754 h 17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0" h="1754" extrusionOk="0">
                  <a:moveTo>
                    <a:pt x="28" y="44"/>
                  </a:moveTo>
                  <a:cubicBezTo>
                    <a:pt x="25" y="29"/>
                    <a:pt x="23" y="15"/>
                    <a:pt x="20" y="0"/>
                  </a:cubicBezTo>
                  <a:cubicBezTo>
                    <a:pt x="-6" y="48"/>
                    <a:pt x="10" y="95"/>
                    <a:pt x="20" y="154"/>
                  </a:cubicBezTo>
                  <a:cubicBezTo>
                    <a:pt x="41" y="284"/>
                    <a:pt x="62" y="414"/>
                    <a:pt x="85" y="544"/>
                  </a:cubicBezTo>
                  <a:cubicBezTo>
                    <a:pt x="111" y="686"/>
                    <a:pt x="127" y="831"/>
                    <a:pt x="167" y="970"/>
                  </a:cubicBezTo>
                  <a:cubicBezTo>
                    <a:pt x="189" y="1047"/>
                    <a:pt x="222" y="1116"/>
                    <a:pt x="260" y="1185"/>
                  </a:cubicBezTo>
                </a:path>
                <a:path w="490" h="1754" extrusionOk="0">
                  <a:moveTo>
                    <a:pt x="264" y="1720"/>
                  </a:moveTo>
                  <a:cubicBezTo>
                    <a:pt x="288" y="1749"/>
                    <a:pt x="306" y="1760"/>
                    <a:pt x="346" y="1753"/>
                  </a:cubicBezTo>
                  <a:cubicBezTo>
                    <a:pt x="382" y="1747"/>
                    <a:pt x="423" y="1734"/>
                    <a:pt x="452" y="1712"/>
                  </a:cubicBezTo>
                  <a:cubicBezTo>
                    <a:pt x="471" y="1697"/>
                    <a:pt x="499" y="1672"/>
                    <a:pt x="481" y="1647"/>
                  </a:cubicBezTo>
                  <a:cubicBezTo>
                    <a:pt x="465" y="1626"/>
                    <a:pt x="406" y="1632"/>
                    <a:pt x="407" y="1664"/>
                  </a:cubicBezTo>
                  <a:cubicBezTo>
                    <a:pt x="422" y="1674"/>
                    <a:pt x="428" y="1674"/>
                    <a:pt x="432" y="1651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0" y="5696671"/>
            <a:ext cx="3621924" cy="92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/>
          <a:p>
            <a:r>
              <a:rPr lang="de-DE" altLang="en-US" dirty="0">
                <a:solidFill>
                  <a:srgbClr val="FFFFFF"/>
                </a:solidFill>
                <a:latin typeface="Georgia" pitchFamily="18" charset="0"/>
                <a:hlinkClick r:id="rId5"/>
              </a:rPr>
              <a:t>william.gunn@mendeley.com</a:t>
            </a:r>
            <a:endParaRPr lang="de-DE" altLang="en-US" dirty="0">
              <a:solidFill>
                <a:srgbClr val="FFFFFF"/>
              </a:solidFill>
              <a:latin typeface="Georgia" pitchFamily="18" charset="0"/>
            </a:endParaRPr>
          </a:p>
          <a:p>
            <a:r>
              <a:rPr lang="de-DE" altLang="en-US" dirty="0">
                <a:solidFill>
                  <a:srgbClr val="FFFFFF"/>
                </a:solidFill>
                <a:latin typeface="Georgia" pitchFamily="18" charset="0"/>
              </a:rPr>
              <a:t>@</a:t>
            </a:r>
            <a:r>
              <a:rPr lang="de-DE" altLang="en-US" dirty="0" smtClean="0">
                <a:solidFill>
                  <a:srgbClr val="FFFFFF"/>
                </a:solidFill>
                <a:latin typeface="Georgia" pitchFamily="18" charset="0"/>
              </a:rPr>
              <a:t>mrgunn</a:t>
            </a:r>
          </a:p>
          <a:p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48400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solidFill>
                  <a:srgbClr val="FFFFFF"/>
                </a:solidFill>
                <a:latin typeface="Georgia" pitchFamily="18" charset="0"/>
              </a:rPr>
              <a:t>https://orcid.org/0000-0002-3555-2054</a:t>
            </a:r>
          </a:p>
        </p:txBody>
      </p:sp>
    </p:spTree>
    <p:extLst>
      <p:ext uri="{BB962C8B-B14F-4D97-AF65-F5344CB8AC3E}">
        <p14:creationId xmlns:p14="http://schemas.microsoft.com/office/powerpoint/2010/main" val="1849242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069"/>
            <a:ext cx="41433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85876" y="4733020"/>
            <a:ext cx="1757362" cy="1308100"/>
            <a:chOff x="7" y="1182"/>
            <a:chExt cx="1941" cy="1568"/>
          </a:xfrm>
        </p:grpSpPr>
        <p:sp>
          <p:nvSpPr>
            <p:cNvPr id="8" name="Ink 9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84" y="2661"/>
              <a:ext cx="74" cy="86"/>
            </a:xfrm>
            <a:custGeom>
              <a:avLst/>
              <a:gdLst>
                <a:gd name="T0" fmla="*/ 0 w 328"/>
                <a:gd name="T1" fmla="*/ 0 h 379"/>
                <a:gd name="T2" fmla="*/ 0 w 328"/>
                <a:gd name="T3" fmla="*/ 0 h 379"/>
                <a:gd name="T4" fmla="*/ 0 w 328"/>
                <a:gd name="T5" fmla="*/ 0 h 379"/>
                <a:gd name="T6" fmla="*/ 0 w 328"/>
                <a:gd name="T7" fmla="*/ 0 h 379"/>
                <a:gd name="T8" fmla="*/ 0 w 328"/>
                <a:gd name="T9" fmla="*/ 0 h 379"/>
                <a:gd name="T10" fmla="*/ 0 w 328"/>
                <a:gd name="T11" fmla="*/ 0 h 379"/>
                <a:gd name="T12" fmla="*/ 0 w 328"/>
                <a:gd name="T13" fmla="*/ 0 h 379"/>
                <a:gd name="T14" fmla="*/ 0 w 328"/>
                <a:gd name="T15" fmla="*/ 0 h 379"/>
                <a:gd name="T16" fmla="*/ 0 w 328"/>
                <a:gd name="T17" fmla="*/ 0 h 3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8"/>
                <a:gd name="T28" fmla="*/ 0 h 379"/>
                <a:gd name="T29" fmla="*/ 328 w 328"/>
                <a:gd name="T30" fmla="*/ 379 h 3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8" h="379" extrusionOk="0">
                  <a:moveTo>
                    <a:pt x="319" y="0"/>
                  </a:moveTo>
                  <a:cubicBezTo>
                    <a:pt x="319" y="32"/>
                    <a:pt x="321" y="64"/>
                    <a:pt x="323" y="96"/>
                  </a:cubicBezTo>
                  <a:cubicBezTo>
                    <a:pt x="325" y="130"/>
                    <a:pt x="326" y="166"/>
                    <a:pt x="327" y="200"/>
                  </a:cubicBezTo>
                  <a:cubicBezTo>
                    <a:pt x="328" y="236"/>
                    <a:pt x="327" y="272"/>
                    <a:pt x="327" y="308"/>
                  </a:cubicBezTo>
                </a:path>
                <a:path w="328" h="379" extrusionOk="0">
                  <a:moveTo>
                    <a:pt x="18" y="217"/>
                  </a:moveTo>
                  <a:cubicBezTo>
                    <a:pt x="12" y="217"/>
                    <a:pt x="6" y="217"/>
                    <a:pt x="0" y="217"/>
                  </a:cubicBezTo>
                  <a:cubicBezTo>
                    <a:pt x="31" y="248"/>
                    <a:pt x="60" y="279"/>
                    <a:pt x="96" y="304"/>
                  </a:cubicBezTo>
                  <a:cubicBezTo>
                    <a:pt x="123" y="322"/>
                    <a:pt x="151" y="340"/>
                    <a:pt x="179" y="356"/>
                  </a:cubicBezTo>
                  <a:cubicBezTo>
                    <a:pt x="198" y="366"/>
                    <a:pt x="206" y="369"/>
                    <a:pt x="218" y="378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Ink 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582" y="2131"/>
              <a:ext cx="355" cy="463"/>
            </a:xfrm>
            <a:custGeom>
              <a:avLst/>
              <a:gdLst>
                <a:gd name="T0" fmla="*/ 0 w 1567"/>
                <a:gd name="T1" fmla="*/ 0 h 2041"/>
                <a:gd name="T2" fmla="*/ 0 w 1567"/>
                <a:gd name="T3" fmla="*/ 0 h 2041"/>
                <a:gd name="T4" fmla="*/ 0 w 1567"/>
                <a:gd name="T5" fmla="*/ 0 h 2041"/>
                <a:gd name="T6" fmla="*/ 0 w 1567"/>
                <a:gd name="T7" fmla="*/ 0 h 2041"/>
                <a:gd name="T8" fmla="*/ 0 w 1567"/>
                <a:gd name="T9" fmla="*/ 0 h 2041"/>
                <a:gd name="T10" fmla="*/ 0 w 1567"/>
                <a:gd name="T11" fmla="*/ 0 h 2041"/>
                <a:gd name="T12" fmla="*/ 0 w 1567"/>
                <a:gd name="T13" fmla="*/ 0 h 2041"/>
                <a:gd name="T14" fmla="*/ 0 w 1567"/>
                <a:gd name="T15" fmla="*/ 0 h 2041"/>
                <a:gd name="T16" fmla="*/ 0 w 1567"/>
                <a:gd name="T17" fmla="*/ 0 h 2041"/>
                <a:gd name="T18" fmla="*/ 0 w 1567"/>
                <a:gd name="T19" fmla="*/ 0 h 2041"/>
                <a:gd name="T20" fmla="*/ 0 w 1567"/>
                <a:gd name="T21" fmla="*/ 0 h 2041"/>
                <a:gd name="T22" fmla="*/ 0 w 1567"/>
                <a:gd name="T23" fmla="*/ 0 h 2041"/>
                <a:gd name="T24" fmla="*/ 0 w 1567"/>
                <a:gd name="T25" fmla="*/ 0 h 2041"/>
                <a:gd name="T26" fmla="*/ 0 w 1567"/>
                <a:gd name="T27" fmla="*/ 0 h 2041"/>
                <a:gd name="T28" fmla="*/ 0 w 1567"/>
                <a:gd name="T29" fmla="*/ 0 h 2041"/>
                <a:gd name="T30" fmla="*/ 0 w 1567"/>
                <a:gd name="T31" fmla="*/ 0 h 2041"/>
                <a:gd name="T32" fmla="*/ 0 w 1567"/>
                <a:gd name="T33" fmla="*/ 0 h 2041"/>
                <a:gd name="T34" fmla="*/ 0 w 1567"/>
                <a:gd name="T35" fmla="*/ 0 h 2041"/>
                <a:gd name="T36" fmla="*/ 0 w 1567"/>
                <a:gd name="T37" fmla="*/ 0 h 2041"/>
                <a:gd name="T38" fmla="*/ 0 w 1567"/>
                <a:gd name="T39" fmla="*/ 0 h 2041"/>
                <a:gd name="T40" fmla="*/ 0 w 1567"/>
                <a:gd name="T41" fmla="*/ 0 h 2041"/>
                <a:gd name="T42" fmla="*/ 0 w 1567"/>
                <a:gd name="T43" fmla="*/ 0 h 2041"/>
                <a:gd name="T44" fmla="*/ 0 w 1567"/>
                <a:gd name="T45" fmla="*/ 0 h 2041"/>
                <a:gd name="T46" fmla="*/ 0 w 1567"/>
                <a:gd name="T47" fmla="*/ 0 h 2041"/>
                <a:gd name="T48" fmla="*/ 0 w 1567"/>
                <a:gd name="T49" fmla="*/ 0 h 2041"/>
                <a:gd name="T50" fmla="*/ 0 w 1567"/>
                <a:gd name="T51" fmla="*/ 0 h 2041"/>
                <a:gd name="T52" fmla="*/ 0 w 1567"/>
                <a:gd name="T53" fmla="*/ 0 h 2041"/>
                <a:gd name="T54" fmla="*/ 0 w 1567"/>
                <a:gd name="T55" fmla="*/ 0 h 2041"/>
                <a:gd name="T56" fmla="*/ 0 w 1567"/>
                <a:gd name="T57" fmla="*/ 0 h 2041"/>
                <a:gd name="T58" fmla="*/ 0 w 1567"/>
                <a:gd name="T59" fmla="*/ 0 h 2041"/>
                <a:gd name="T60" fmla="*/ 0 w 1567"/>
                <a:gd name="T61" fmla="*/ 0 h 20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67"/>
                <a:gd name="T94" fmla="*/ 0 h 2041"/>
                <a:gd name="T95" fmla="*/ 1567 w 1567"/>
                <a:gd name="T96" fmla="*/ 2041 h 20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67" h="2041" extrusionOk="0">
                  <a:moveTo>
                    <a:pt x="0" y="0"/>
                  </a:moveTo>
                  <a:cubicBezTo>
                    <a:pt x="37" y="65"/>
                    <a:pt x="77" y="130"/>
                    <a:pt x="114" y="195"/>
                  </a:cubicBezTo>
                  <a:cubicBezTo>
                    <a:pt x="155" y="267"/>
                    <a:pt x="193" y="343"/>
                    <a:pt x="240" y="412"/>
                  </a:cubicBezTo>
                  <a:cubicBezTo>
                    <a:pt x="282" y="475"/>
                    <a:pt x="328" y="539"/>
                    <a:pt x="375" y="599"/>
                  </a:cubicBezTo>
                  <a:cubicBezTo>
                    <a:pt x="412" y="646"/>
                    <a:pt x="451" y="692"/>
                    <a:pt x="489" y="738"/>
                  </a:cubicBezTo>
                  <a:cubicBezTo>
                    <a:pt x="556" y="821"/>
                    <a:pt x="624" y="904"/>
                    <a:pt x="694" y="985"/>
                  </a:cubicBezTo>
                  <a:cubicBezTo>
                    <a:pt x="740" y="1038"/>
                    <a:pt x="784" y="1089"/>
                    <a:pt x="824" y="1146"/>
                  </a:cubicBezTo>
                  <a:cubicBezTo>
                    <a:pt x="924" y="1289"/>
                    <a:pt x="1024" y="1424"/>
                    <a:pt x="1134" y="1558"/>
                  </a:cubicBezTo>
                  <a:cubicBezTo>
                    <a:pt x="1236" y="1682"/>
                    <a:pt x="1301" y="1856"/>
                    <a:pt x="1413" y="1966"/>
                  </a:cubicBezTo>
                  <a:cubicBezTo>
                    <a:pt x="1440" y="1993"/>
                    <a:pt x="1468" y="1999"/>
                    <a:pt x="1500" y="2014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Ink 1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83" y="2196"/>
              <a:ext cx="776" cy="251"/>
            </a:xfrm>
            <a:custGeom>
              <a:avLst/>
              <a:gdLst>
                <a:gd name="T0" fmla="*/ 0 w 3419"/>
                <a:gd name="T1" fmla="*/ 0 h 1108"/>
                <a:gd name="T2" fmla="*/ 0 w 3419"/>
                <a:gd name="T3" fmla="*/ 0 h 1108"/>
                <a:gd name="T4" fmla="*/ 0 w 3419"/>
                <a:gd name="T5" fmla="*/ 0 h 1108"/>
                <a:gd name="T6" fmla="*/ 0 w 3419"/>
                <a:gd name="T7" fmla="*/ 0 h 1108"/>
                <a:gd name="T8" fmla="*/ 0 w 3419"/>
                <a:gd name="T9" fmla="*/ 0 h 1108"/>
                <a:gd name="T10" fmla="*/ 0 w 3419"/>
                <a:gd name="T11" fmla="*/ 0 h 1108"/>
                <a:gd name="T12" fmla="*/ 0 w 3419"/>
                <a:gd name="T13" fmla="*/ 0 h 1108"/>
                <a:gd name="T14" fmla="*/ 0 w 3419"/>
                <a:gd name="T15" fmla="*/ 0 h 1108"/>
                <a:gd name="T16" fmla="*/ 0 w 3419"/>
                <a:gd name="T17" fmla="*/ 0 h 1108"/>
                <a:gd name="T18" fmla="*/ 0 w 3419"/>
                <a:gd name="T19" fmla="*/ 0 h 1108"/>
                <a:gd name="T20" fmla="*/ 0 w 3419"/>
                <a:gd name="T21" fmla="*/ 0 h 1108"/>
                <a:gd name="T22" fmla="*/ 0 w 3419"/>
                <a:gd name="T23" fmla="*/ 0 h 1108"/>
                <a:gd name="T24" fmla="*/ 0 w 3419"/>
                <a:gd name="T25" fmla="*/ 0 h 1108"/>
                <a:gd name="T26" fmla="*/ 0 w 3419"/>
                <a:gd name="T27" fmla="*/ 0 h 1108"/>
                <a:gd name="T28" fmla="*/ 0 w 3419"/>
                <a:gd name="T29" fmla="*/ 0 h 1108"/>
                <a:gd name="T30" fmla="*/ 0 w 3419"/>
                <a:gd name="T31" fmla="*/ 0 h 1108"/>
                <a:gd name="T32" fmla="*/ 0 w 3419"/>
                <a:gd name="T33" fmla="*/ 0 h 1108"/>
                <a:gd name="T34" fmla="*/ 0 w 3419"/>
                <a:gd name="T35" fmla="*/ 0 h 1108"/>
                <a:gd name="T36" fmla="*/ 0 w 3419"/>
                <a:gd name="T37" fmla="*/ 0 h 1108"/>
                <a:gd name="T38" fmla="*/ 0 w 3419"/>
                <a:gd name="T39" fmla="*/ 0 h 1108"/>
                <a:gd name="T40" fmla="*/ 0 w 3419"/>
                <a:gd name="T41" fmla="*/ 0 h 1108"/>
                <a:gd name="T42" fmla="*/ 0 w 3419"/>
                <a:gd name="T43" fmla="*/ 0 h 1108"/>
                <a:gd name="T44" fmla="*/ 0 w 3419"/>
                <a:gd name="T45" fmla="*/ 0 h 1108"/>
                <a:gd name="T46" fmla="*/ 0 w 3419"/>
                <a:gd name="T47" fmla="*/ 0 h 1108"/>
                <a:gd name="T48" fmla="*/ 0 w 3419"/>
                <a:gd name="T49" fmla="*/ 0 h 1108"/>
                <a:gd name="T50" fmla="*/ 0 w 3419"/>
                <a:gd name="T51" fmla="*/ 0 h 1108"/>
                <a:gd name="T52" fmla="*/ 0 w 3419"/>
                <a:gd name="T53" fmla="*/ 0 h 1108"/>
                <a:gd name="T54" fmla="*/ 0 w 3419"/>
                <a:gd name="T55" fmla="*/ 0 h 1108"/>
                <a:gd name="T56" fmla="*/ 0 w 3419"/>
                <a:gd name="T57" fmla="*/ 0 h 1108"/>
                <a:gd name="T58" fmla="*/ 0 w 3419"/>
                <a:gd name="T59" fmla="*/ 0 h 1108"/>
                <a:gd name="T60" fmla="*/ 0 w 3419"/>
                <a:gd name="T61" fmla="*/ 0 h 1108"/>
                <a:gd name="T62" fmla="*/ 0 w 3419"/>
                <a:gd name="T63" fmla="*/ 0 h 1108"/>
                <a:gd name="T64" fmla="*/ 0 w 3419"/>
                <a:gd name="T65" fmla="*/ 0 h 1108"/>
                <a:gd name="T66" fmla="*/ 0 w 3419"/>
                <a:gd name="T67" fmla="*/ 0 h 1108"/>
                <a:gd name="T68" fmla="*/ 0 w 3419"/>
                <a:gd name="T69" fmla="*/ 0 h 1108"/>
                <a:gd name="T70" fmla="*/ 0 w 3419"/>
                <a:gd name="T71" fmla="*/ 0 h 1108"/>
                <a:gd name="T72" fmla="*/ 0 w 3419"/>
                <a:gd name="T73" fmla="*/ 0 h 1108"/>
                <a:gd name="T74" fmla="*/ 0 w 3419"/>
                <a:gd name="T75" fmla="*/ 0 h 1108"/>
                <a:gd name="T76" fmla="*/ 0 w 3419"/>
                <a:gd name="T77" fmla="*/ 0 h 1108"/>
                <a:gd name="T78" fmla="*/ 0 w 3419"/>
                <a:gd name="T79" fmla="*/ 0 h 1108"/>
                <a:gd name="T80" fmla="*/ 0 w 3419"/>
                <a:gd name="T81" fmla="*/ 0 h 1108"/>
                <a:gd name="T82" fmla="*/ 0 w 3419"/>
                <a:gd name="T83" fmla="*/ 0 h 1108"/>
                <a:gd name="T84" fmla="*/ 0 w 3419"/>
                <a:gd name="T85" fmla="*/ 0 h 1108"/>
                <a:gd name="T86" fmla="*/ 0 w 3419"/>
                <a:gd name="T87" fmla="*/ 0 h 1108"/>
                <a:gd name="T88" fmla="*/ 0 w 3419"/>
                <a:gd name="T89" fmla="*/ 0 h 1108"/>
                <a:gd name="T90" fmla="*/ 0 w 3419"/>
                <a:gd name="T91" fmla="*/ 0 h 1108"/>
                <a:gd name="T92" fmla="*/ 0 w 3419"/>
                <a:gd name="T93" fmla="*/ 0 h 1108"/>
                <a:gd name="T94" fmla="*/ 0 w 3419"/>
                <a:gd name="T95" fmla="*/ 0 h 1108"/>
                <a:gd name="T96" fmla="*/ 0 w 3419"/>
                <a:gd name="T97" fmla="*/ 0 h 11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419"/>
                <a:gd name="T148" fmla="*/ 0 h 1108"/>
                <a:gd name="T149" fmla="*/ 3419 w 3419"/>
                <a:gd name="T150" fmla="*/ 1108 h 11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419" h="1108" extrusionOk="0">
                  <a:moveTo>
                    <a:pt x="70" y="187"/>
                  </a:moveTo>
                  <a:cubicBezTo>
                    <a:pt x="42" y="164"/>
                    <a:pt x="23" y="140"/>
                    <a:pt x="0" y="113"/>
                  </a:cubicBezTo>
                  <a:cubicBezTo>
                    <a:pt x="29" y="144"/>
                    <a:pt x="63" y="172"/>
                    <a:pt x="91" y="204"/>
                  </a:cubicBezTo>
                  <a:cubicBezTo>
                    <a:pt x="116" y="232"/>
                    <a:pt x="134" y="264"/>
                    <a:pt x="153" y="296"/>
                  </a:cubicBezTo>
                  <a:cubicBezTo>
                    <a:pt x="196" y="371"/>
                    <a:pt x="235" y="449"/>
                    <a:pt x="275" y="526"/>
                  </a:cubicBezTo>
                  <a:cubicBezTo>
                    <a:pt x="307" y="587"/>
                    <a:pt x="343" y="645"/>
                    <a:pt x="379" y="704"/>
                  </a:cubicBezTo>
                  <a:cubicBezTo>
                    <a:pt x="420" y="770"/>
                    <a:pt x="465" y="831"/>
                    <a:pt x="510" y="894"/>
                  </a:cubicBezTo>
                  <a:cubicBezTo>
                    <a:pt x="537" y="931"/>
                    <a:pt x="561" y="973"/>
                    <a:pt x="593" y="1007"/>
                  </a:cubicBezTo>
                  <a:cubicBezTo>
                    <a:pt x="607" y="1027"/>
                    <a:pt x="613" y="1034"/>
                    <a:pt x="628" y="1042"/>
                  </a:cubicBezTo>
                </a:path>
                <a:path w="3419" h="1108" extrusionOk="0">
                  <a:moveTo>
                    <a:pt x="610" y="152"/>
                  </a:moveTo>
                  <a:cubicBezTo>
                    <a:pt x="606" y="158"/>
                    <a:pt x="601" y="164"/>
                    <a:pt x="597" y="170"/>
                  </a:cubicBezTo>
                  <a:cubicBezTo>
                    <a:pt x="569" y="130"/>
                    <a:pt x="551" y="96"/>
                    <a:pt x="514" y="70"/>
                  </a:cubicBezTo>
                  <a:cubicBezTo>
                    <a:pt x="518" y="100"/>
                    <a:pt x="524" y="113"/>
                    <a:pt x="545" y="152"/>
                  </a:cubicBezTo>
                  <a:cubicBezTo>
                    <a:pt x="565" y="187"/>
                    <a:pt x="592" y="219"/>
                    <a:pt x="615" y="252"/>
                  </a:cubicBezTo>
                  <a:cubicBezTo>
                    <a:pt x="645" y="295"/>
                    <a:pt x="676" y="339"/>
                    <a:pt x="711" y="378"/>
                  </a:cubicBezTo>
                  <a:cubicBezTo>
                    <a:pt x="750" y="421"/>
                    <a:pt x="784" y="467"/>
                    <a:pt x="820" y="513"/>
                  </a:cubicBezTo>
                  <a:cubicBezTo>
                    <a:pt x="904" y="622"/>
                    <a:pt x="985" y="731"/>
                    <a:pt x="1081" y="829"/>
                  </a:cubicBezTo>
                  <a:cubicBezTo>
                    <a:pt x="1106" y="854"/>
                    <a:pt x="1134" y="881"/>
                    <a:pt x="1151" y="912"/>
                  </a:cubicBezTo>
                  <a:cubicBezTo>
                    <a:pt x="1166" y="938"/>
                    <a:pt x="1177" y="967"/>
                    <a:pt x="1190" y="994"/>
                  </a:cubicBezTo>
                </a:path>
                <a:path w="3419" h="1108" extrusionOk="0">
                  <a:moveTo>
                    <a:pt x="1221" y="122"/>
                  </a:moveTo>
                  <a:cubicBezTo>
                    <a:pt x="1215" y="118"/>
                    <a:pt x="1209" y="113"/>
                    <a:pt x="1203" y="109"/>
                  </a:cubicBezTo>
                  <a:cubicBezTo>
                    <a:pt x="1217" y="148"/>
                    <a:pt x="1236" y="183"/>
                    <a:pt x="1256" y="222"/>
                  </a:cubicBezTo>
                  <a:cubicBezTo>
                    <a:pt x="1289" y="287"/>
                    <a:pt x="1323" y="352"/>
                    <a:pt x="1356" y="417"/>
                  </a:cubicBezTo>
                  <a:cubicBezTo>
                    <a:pt x="1394" y="493"/>
                    <a:pt x="1430" y="570"/>
                    <a:pt x="1465" y="647"/>
                  </a:cubicBezTo>
                  <a:cubicBezTo>
                    <a:pt x="1497" y="718"/>
                    <a:pt x="1534" y="785"/>
                    <a:pt x="1569" y="855"/>
                  </a:cubicBezTo>
                  <a:cubicBezTo>
                    <a:pt x="1596" y="908"/>
                    <a:pt x="1623" y="960"/>
                    <a:pt x="1652" y="1012"/>
                  </a:cubicBezTo>
                  <a:cubicBezTo>
                    <a:pt x="1671" y="1046"/>
                    <a:pt x="1688" y="1078"/>
                    <a:pt x="1713" y="1107"/>
                  </a:cubicBezTo>
                </a:path>
                <a:path w="3419" h="1108" extrusionOk="0">
                  <a:moveTo>
                    <a:pt x="1918" y="209"/>
                  </a:moveTo>
                  <a:cubicBezTo>
                    <a:pt x="1911" y="191"/>
                    <a:pt x="1907" y="174"/>
                    <a:pt x="1901" y="157"/>
                  </a:cubicBezTo>
                  <a:cubicBezTo>
                    <a:pt x="1922" y="183"/>
                    <a:pt x="1944" y="209"/>
                    <a:pt x="1962" y="239"/>
                  </a:cubicBezTo>
                  <a:cubicBezTo>
                    <a:pt x="1992" y="290"/>
                    <a:pt x="2020" y="341"/>
                    <a:pt x="2053" y="391"/>
                  </a:cubicBezTo>
                  <a:cubicBezTo>
                    <a:pt x="2106" y="473"/>
                    <a:pt x="2161" y="555"/>
                    <a:pt x="2219" y="634"/>
                  </a:cubicBezTo>
                  <a:cubicBezTo>
                    <a:pt x="2274" y="708"/>
                    <a:pt x="2331" y="781"/>
                    <a:pt x="2385" y="855"/>
                  </a:cubicBezTo>
                  <a:cubicBezTo>
                    <a:pt x="2420" y="903"/>
                    <a:pt x="2458" y="948"/>
                    <a:pt x="2494" y="994"/>
                  </a:cubicBezTo>
                  <a:cubicBezTo>
                    <a:pt x="2498" y="1001"/>
                    <a:pt x="2503" y="1009"/>
                    <a:pt x="2507" y="1016"/>
                  </a:cubicBezTo>
                </a:path>
                <a:path w="3419" h="1108" extrusionOk="0">
                  <a:moveTo>
                    <a:pt x="2515" y="118"/>
                  </a:moveTo>
                  <a:cubicBezTo>
                    <a:pt x="2508" y="96"/>
                    <a:pt x="2508" y="90"/>
                    <a:pt x="2498" y="79"/>
                  </a:cubicBezTo>
                  <a:cubicBezTo>
                    <a:pt x="2511" y="115"/>
                    <a:pt x="2523" y="145"/>
                    <a:pt x="2546" y="178"/>
                  </a:cubicBezTo>
                  <a:cubicBezTo>
                    <a:pt x="2582" y="230"/>
                    <a:pt x="2622" y="281"/>
                    <a:pt x="2655" y="335"/>
                  </a:cubicBezTo>
                  <a:cubicBezTo>
                    <a:pt x="2699" y="406"/>
                    <a:pt x="2734" y="484"/>
                    <a:pt x="2768" y="560"/>
                  </a:cubicBezTo>
                  <a:cubicBezTo>
                    <a:pt x="2801" y="634"/>
                    <a:pt x="2827" y="709"/>
                    <a:pt x="2851" y="786"/>
                  </a:cubicBezTo>
                  <a:cubicBezTo>
                    <a:pt x="2867" y="837"/>
                    <a:pt x="2881" y="902"/>
                    <a:pt x="2912" y="947"/>
                  </a:cubicBezTo>
                  <a:cubicBezTo>
                    <a:pt x="2916" y="951"/>
                    <a:pt x="2921" y="956"/>
                    <a:pt x="2925" y="960"/>
                  </a:cubicBezTo>
                </a:path>
                <a:path w="3419" h="1108" extrusionOk="0">
                  <a:moveTo>
                    <a:pt x="3034" y="0"/>
                  </a:moveTo>
                  <a:cubicBezTo>
                    <a:pt x="3036" y="43"/>
                    <a:pt x="3045" y="71"/>
                    <a:pt x="3065" y="109"/>
                  </a:cubicBezTo>
                  <a:cubicBezTo>
                    <a:pt x="3092" y="161"/>
                    <a:pt x="3114" y="214"/>
                    <a:pt x="3143" y="265"/>
                  </a:cubicBezTo>
                  <a:cubicBezTo>
                    <a:pt x="3184" y="339"/>
                    <a:pt x="3230" y="410"/>
                    <a:pt x="3274" y="482"/>
                  </a:cubicBezTo>
                  <a:cubicBezTo>
                    <a:pt x="3316" y="552"/>
                    <a:pt x="3354" y="623"/>
                    <a:pt x="3392" y="695"/>
                  </a:cubicBezTo>
                  <a:cubicBezTo>
                    <a:pt x="3401" y="711"/>
                    <a:pt x="3409" y="727"/>
                    <a:pt x="3418" y="743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Ink 1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80" y="2608"/>
              <a:ext cx="1147" cy="142"/>
            </a:xfrm>
            <a:custGeom>
              <a:avLst/>
              <a:gdLst>
                <a:gd name="T0" fmla="*/ 0 w 5058"/>
                <a:gd name="T1" fmla="*/ 0 h 626"/>
                <a:gd name="T2" fmla="*/ 0 w 5058"/>
                <a:gd name="T3" fmla="*/ 0 h 626"/>
                <a:gd name="T4" fmla="*/ 0 w 5058"/>
                <a:gd name="T5" fmla="*/ 0 h 626"/>
                <a:gd name="T6" fmla="*/ 0 w 5058"/>
                <a:gd name="T7" fmla="*/ 0 h 626"/>
                <a:gd name="T8" fmla="*/ 0 w 5058"/>
                <a:gd name="T9" fmla="*/ 0 h 626"/>
                <a:gd name="T10" fmla="*/ 0 w 5058"/>
                <a:gd name="T11" fmla="*/ 0 h 626"/>
                <a:gd name="T12" fmla="*/ 0 w 5058"/>
                <a:gd name="T13" fmla="*/ 0 h 626"/>
                <a:gd name="T14" fmla="*/ 0 w 5058"/>
                <a:gd name="T15" fmla="*/ 0 h 626"/>
                <a:gd name="T16" fmla="*/ 0 w 5058"/>
                <a:gd name="T17" fmla="*/ 0 h 626"/>
                <a:gd name="T18" fmla="*/ 0 w 5058"/>
                <a:gd name="T19" fmla="*/ 0 h 626"/>
                <a:gd name="T20" fmla="*/ 0 w 5058"/>
                <a:gd name="T21" fmla="*/ 0 h 626"/>
                <a:gd name="T22" fmla="*/ 0 w 5058"/>
                <a:gd name="T23" fmla="*/ 0 h 626"/>
                <a:gd name="T24" fmla="*/ 0 w 5058"/>
                <a:gd name="T25" fmla="*/ 0 h 626"/>
                <a:gd name="T26" fmla="*/ 0 w 5058"/>
                <a:gd name="T27" fmla="*/ 0 h 626"/>
                <a:gd name="T28" fmla="*/ 1 w 5058"/>
                <a:gd name="T29" fmla="*/ 0 h 626"/>
                <a:gd name="T30" fmla="*/ 1 w 5058"/>
                <a:gd name="T31" fmla="*/ 0 h 626"/>
                <a:gd name="T32" fmla="*/ 1 w 5058"/>
                <a:gd name="T33" fmla="*/ 0 h 626"/>
                <a:gd name="T34" fmla="*/ 1 w 5058"/>
                <a:gd name="T35" fmla="*/ 0 h 626"/>
                <a:gd name="T36" fmla="*/ 1 w 5058"/>
                <a:gd name="T37" fmla="*/ 0 h 626"/>
                <a:gd name="T38" fmla="*/ 1 w 5058"/>
                <a:gd name="T39" fmla="*/ 0 h 626"/>
                <a:gd name="T40" fmla="*/ 1 w 5058"/>
                <a:gd name="T41" fmla="*/ 0 h 6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58"/>
                <a:gd name="T64" fmla="*/ 0 h 626"/>
                <a:gd name="T65" fmla="*/ 5058 w 5058"/>
                <a:gd name="T66" fmla="*/ 626 h 6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58" h="626" extrusionOk="0">
                  <a:moveTo>
                    <a:pt x="0" y="612"/>
                  </a:moveTo>
                  <a:cubicBezTo>
                    <a:pt x="23" y="613"/>
                    <a:pt x="55" y="629"/>
                    <a:pt x="87" y="625"/>
                  </a:cubicBezTo>
                  <a:cubicBezTo>
                    <a:pt x="117" y="621"/>
                    <a:pt x="147" y="601"/>
                    <a:pt x="179" y="599"/>
                  </a:cubicBezTo>
                  <a:cubicBezTo>
                    <a:pt x="250" y="595"/>
                    <a:pt x="314" y="627"/>
                    <a:pt x="384" y="621"/>
                  </a:cubicBezTo>
                  <a:cubicBezTo>
                    <a:pt x="417" y="618"/>
                    <a:pt x="460" y="599"/>
                    <a:pt x="493" y="590"/>
                  </a:cubicBezTo>
                  <a:cubicBezTo>
                    <a:pt x="657" y="542"/>
                    <a:pt x="822" y="522"/>
                    <a:pt x="990" y="499"/>
                  </a:cubicBezTo>
                  <a:cubicBezTo>
                    <a:pt x="1031" y="493"/>
                    <a:pt x="1070" y="492"/>
                    <a:pt x="1112" y="490"/>
                  </a:cubicBezTo>
                  <a:cubicBezTo>
                    <a:pt x="1189" y="486"/>
                    <a:pt x="1262" y="502"/>
                    <a:pt x="1339" y="499"/>
                  </a:cubicBezTo>
                  <a:cubicBezTo>
                    <a:pt x="1379" y="497"/>
                    <a:pt x="1417" y="486"/>
                    <a:pt x="1456" y="482"/>
                  </a:cubicBezTo>
                  <a:cubicBezTo>
                    <a:pt x="1499" y="477"/>
                    <a:pt x="1540" y="475"/>
                    <a:pt x="1583" y="473"/>
                  </a:cubicBezTo>
                  <a:cubicBezTo>
                    <a:pt x="1799" y="464"/>
                    <a:pt x="2017" y="469"/>
                    <a:pt x="2232" y="464"/>
                  </a:cubicBezTo>
                  <a:cubicBezTo>
                    <a:pt x="2542" y="456"/>
                    <a:pt x="2849" y="473"/>
                    <a:pt x="3157" y="482"/>
                  </a:cubicBezTo>
                  <a:cubicBezTo>
                    <a:pt x="3312" y="486"/>
                    <a:pt x="3459" y="466"/>
                    <a:pt x="3614" y="482"/>
                  </a:cubicBezTo>
                  <a:cubicBezTo>
                    <a:pt x="3662" y="487"/>
                    <a:pt x="3710" y="492"/>
                    <a:pt x="3758" y="495"/>
                  </a:cubicBezTo>
                  <a:cubicBezTo>
                    <a:pt x="3974" y="509"/>
                    <a:pt x="4204" y="510"/>
                    <a:pt x="4416" y="473"/>
                  </a:cubicBezTo>
                  <a:cubicBezTo>
                    <a:pt x="4481" y="462"/>
                    <a:pt x="4545" y="441"/>
                    <a:pt x="4608" y="421"/>
                  </a:cubicBezTo>
                  <a:cubicBezTo>
                    <a:pt x="4702" y="392"/>
                    <a:pt x="4794" y="363"/>
                    <a:pt x="4892" y="356"/>
                  </a:cubicBezTo>
                  <a:cubicBezTo>
                    <a:pt x="4940" y="353"/>
                    <a:pt x="4988" y="357"/>
                    <a:pt x="5036" y="356"/>
                  </a:cubicBezTo>
                  <a:cubicBezTo>
                    <a:pt x="5031" y="324"/>
                    <a:pt x="5024" y="281"/>
                    <a:pt x="5018" y="243"/>
                  </a:cubicBezTo>
                  <a:cubicBezTo>
                    <a:pt x="5013" y="212"/>
                    <a:pt x="5003" y="165"/>
                    <a:pt x="5009" y="134"/>
                  </a:cubicBezTo>
                  <a:cubicBezTo>
                    <a:pt x="5016" y="98"/>
                    <a:pt x="5040" y="69"/>
                    <a:pt x="5049" y="35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Ink 1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22" y="2239"/>
              <a:ext cx="201" cy="220"/>
            </a:xfrm>
            <a:custGeom>
              <a:avLst/>
              <a:gdLst>
                <a:gd name="T0" fmla="*/ 0 w 886"/>
                <a:gd name="T1" fmla="*/ 0 h 969"/>
                <a:gd name="T2" fmla="*/ 0 w 886"/>
                <a:gd name="T3" fmla="*/ 0 h 969"/>
                <a:gd name="T4" fmla="*/ 0 w 886"/>
                <a:gd name="T5" fmla="*/ 0 h 969"/>
                <a:gd name="T6" fmla="*/ 0 w 886"/>
                <a:gd name="T7" fmla="*/ 0 h 969"/>
                <a:gd name="T8" fmla="*/ 0 w 886"/>
                <a:gd name="T9" fmla="*/ 0 h 969"/>
                <a:gd name="T10" fmla="*/ 0 w 886"/>
                <a:gd name="T11" fmla="*/ 0 h 969"/>
                <a:gd name="T12" fmla="*/ 0 w 886"/>
                <a:gd name="T13" fmla="*/ 0 h 969"/>
                <a:gd name="T14" fmla="*/ 0 w 886"/>
                <a:gd name="T15" fmla="*/ 0 h 969"/>
                <a:gd name="T16" fmla="*/ 0 w 886"/>
                <a:gd name="T17" fmla="*/ 0 h 969"/>
                <a:gd name="T18" fmla="*/ 0 w 886"/>
                <a:gd name="T19" fmla="*/ 0 h 969"/>
                <a:gd name="T20" fmla="*/ 0 w 886"/>
                <a:gd name="T21" fmla="*/ 0 h 969"/>
                <a:gd name="T22" fmla="*/ 0 w 886"/>
                <a:gd name="T23" fmla="*/ 0 h 969"/>
                <a:gd name="T24" fmla="*/ 0 w 886"/>
                <a:gd name="T25" fmla="*/ 0 h 969"/>
                <a:gd name="T26" fmla="*/ 0 w 886"/>
                <a:gd name="T27" fmla="*/ 0 h 969"/>
                <a:gd name="T28" fmla="*/ 0 w 886"/>
                <a:gd name="T29" fmla="*/ 0 h 969"/>
                <a:gd name="T30" fmla="*/ 0 w 886"/>
                <a:gd name="T31" fmla="*/ 0 h 969"/>
                <a:gd name="T32" fmla="*/ 0 w 886"/>
                <a:gd name="T33" fmla="*/ 0 h 969"/>
                <a:gd name="T34" fmla="*/ 0 w 886"/>
                <a:gd name="T35" fmla="*/ 0 h 969"/>
                <a:gd name="T36" fmla="*/ 0 w 886"/>
                <a:gd name="T37" fmla="*/ 0 h 969"/>
                <a:gd name="T38" fmla="*/ 0 w 886"/>
                <a:gd name="T39" fmla="*/ 0 h 969"/>
                <a:gd name="T40" fmla="*/ 0 w 886"/>
                <a:gd name="T41" fmla="*/ 0 h 969"/>
                <a:gd name="T42" fmla="*/ 0 w 886"/>
                <a:gd name="T43" fmla="*/ 0 h 969"/>
                <a:gd name="T44" fmla="*/ 0 w 886"/>
                <a:gd name="T45" fmla="*/ 0 h 969"/>
                <a:gd name="T46" fmla="*/ 0 w 886"/>
                <a:gd name="T47" fmla="*/ 0 h 969"/>
                <a:gd name="T48" fmla="*/ 0 w 886"/>
                <a:gd name="T49" fmla="*/ 0 h 969"/>
                <a:gd name="T50" fmla="*/ 0 w 886"/>
                <a:gd name="T51" fmla="*/ 0 h 969"/>
                <a:gd name="T52" fmla="*/ 0 w 886"/>
                <a:gd name="T53" fmla="*/ 0 h 969"/>
                <a:gd name="T54" fmla="*/ 0 w 886"/>
                <a:gd name="T55" fmla="*/ 0 h 969"/>
                <a:gd name="T56" fmla="*/ 0 w 886"/>
                <a:gd name="T57" fmla="*/ 0 h 969"/>
                <a:gd name="T58" fmla="*/ 0 w 886"/>
                <a:gd name="T59" fmla="*/ 0 h 969"/>
                <a:gd name="T60" fmla="*/ 0 w 886"/>
                <a:gd name="T61" fmla="*/ 0 h 969"/>
                <a:gd name="T62" fmla="*/ 0 w 886"/>
                <a:gd name="T63" fmla="*/ 0 h 969"/>
                <a:gd name="T64" fmla="*/ 0 w 886"/>
                <a:gd name="T65" fmla="*/ 0 h 969"/>
                <a:gd name="T66" fmla="*/ 0 w 886"/>
                <a:gd name="T67" fmla="*/ 0 h 9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86"/>
                <a:gd name="T103" fmla="*/ 0 h 969"/>
                <a:gd name="T104" fmla="*/ 886 w 886"/>
                <a:gd name="T105" fmla="*/ 969 h 9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86" h="969" extrusionOk="0">
                  <a:moveTo>
                    <a:pt x="0" y="0"/>
                  </a:moveTo>
                  <a:cubicBezTo>
                    <a:pt x="39" y="34"/>
                    <a:pt x="80" y="69"/>
                    <a:pt x="114" y="109"/>
                  </a:cubicBezTo>
                  <a:cubicBezTo>
                    <a:pt x="137" y="136"/>
                    <a:pt x="161" y="159"/>
                    <a:pt x="188" y="183"/>
                  </a:cubicBezTo>
                  <a:cubicBezTo>
                    <a:pt x="222" y="213"/>
                    <a:pt x="261" y="234"/>
                    <a:pt x="297" y="261"/>
                  </a:cubicBezTo>
                  <a:cubicBezTo>
                    <a:pt x="334" y="289"/>
                    <a:pt x="365" y="327"/>
                    <a:pt x="397" y="361"/>
                  </a:cubicBezTo>
                  <a:cubicBezTo>
                    <a:pt x="419" y="384"/>
                    <a:pt x="442" y="409"/>
                    <a:pt x="462" y="434"/>
                  </a:cubicBezTo>
                  <a:cubicBezTo>
                    <a:pt x="514" y="500"/>
                    <a:pt x="564" y="551"/>
                    <a:pt x="624" y="608"/>
                  </a:cubicBezTo>
                  <a:cubicBezTo>
                    <a:pt x="651" y="634"/>
                    <a:pt x="674" y="661"/>
                    <a:pt x="698" y="690"/>
                  </a:cubicBezTo>
                  <a:cubicBezTo>
                    <a:pt x="716" y="712"/>
                    <a:pt x="730" y="734"/>
                    <a:pt x="746" y="756"/>
                  </a:cubicBezTo>
                  <a:cubicBezTo>
                    <a:pt x="766" y="783"/>
                    <a:pt x="789" y="810"/>
                    <a:pt x="807" y="838"/>
                  </a:cubicBezTo>
                  <a:cubicBezTo>
                    <a:pt x="830" y="873"/>
                    <a:pt x="850" y="911"/>
                    <a:pt x="872" y="947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Ink 17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38" y="2252"/>
              <a:ext cx="856" cy="58"/>
            </a:xfrm>
            <a:custGeom>
              <a:avLst/>
              <a:gdLst>
                <a:gd name="T0" fmla="*/ 0 w 3777"/>
                <a:gd name="T1" fmla="*/ 0 h 257"/>
                <a:gd name="T2" fmla="*/ 0 w 3777"/>
                <a:gd name="T3" fmla="*/ 0 h 257"/>
                <a:gd name="T4" fmla="*/ 0 w 3777"/>
                <a:gd name="T5" fmla="*/ 0 h 257"/>
                <a:gd name="T6" fmla="*/ 0 w 3777"/>
                <a:gd name="T7" fmla="*/ 0 h 257"/>
                <a:gd name="T8" fmla="*/ 0 w 3777"/>
                <a:gd name="T9" fmla="*/ 0 h 257"/>
                <a:gd name="T10" fmla="*/ 0 w 3777"/>
                <a:gd name="T11" fmla="*/ 0 h 257"/>
                <a:gd name="T12" fmla="*/ 0 w 3777"/>
                <a:gd name="T13" fmla="*/ 0 h 257"/>
                <a:gd name="T14" fmla="*/ 0 w 3777"/>
                <a:gd name="T15" fmla="*/ 0 h 257"/>
                <a:gd name="T16" fmla="*/ 0 w 3777"/>
                <a:gd name="T17" fmla="*/ 0 h 257"/>
                <a:gd name="T18" fmla="*/ 0 w 3777"/>
                <a:gd name="T19" fmla="*/ 0 h 257"/>
                <a:gd name="T20" fmla="*/ 0 w 3777"/>
                <a:gd name="T21" fmla="*/ 0 h 257"/>
                <a:gd name="T22" fmla="*/ 0 w 3777"/>
                <a:gd name="T23" fmla="*/ 0 h 257"/>
                <a:gd name="T24" fmla="*/ 0 w 3777"/>
                <a:gd name="T25" fmla="*/ 0 h 257"/>
                <a:gd name="T26" fmla="*/ 0 w 3777"/>
                <a:gd name="T27" fmla="*/ 0 h 257"/>
                <a:gd name="T28" fmla="*/ 0 w 3777"/>
                <a:gd name="T29" fmla="*/ 0 h 257"/>
                <a:gd name="T30" fmla="*/ 0 w 3777"/>
                <a:gd name="T31" fmla="*/ 0 h 257"/>
                <a:gd name="T32" fmla="*/ 0 w 3777"/>
                <a:gd name="T33" fmla="*/ 0 h 257"/>
                <a:gd name="T34" fmla="*/ 0 w 3777"/>
                <a:gd name="T35" fmla="*/ 0 h 257"/>
                <a:gd name="T36" fmla="*/ 0 w 3777"/>
                <a:gd name="T37" fmla="*/ 0 h 257"/>
                <a:gd name="T38" fmla="*/ 0 w 3777"/>
                <a:gd name="T39" fmla="*/ 0 h 257"/>
                <a:gd name="T40" fmla="*/ 0 w 3777"/>
                <a:gd name="T41" fmla="*/ 0 h 257"/>
                <a:gd name="T42" fmla="*/ 0 w 3777"/>
                <a:gd name="T43" fmla="*/ 0 h 257"/>
                <a:gd name="T44" fmla="*/ 0 w 3777"/>
                <a:gd name="T45" fmla="*/ 0 h 257"/>
                <a:gd name="T46" fmla="*/ 0 w 3777"/>
                <a:gd name="T47" fmla="*/ 0 h 257"/>
                <a:gd name="T48" fmla="*/ 0 w 3777"/>
                <a:gd name="T49" fmla="*/ 0 h 257"/>
                <a:gd name="T50" fmla="*/ 0 w 3777"/>
                <a:gd name="T51" fmla="*/ 0 h 257"/>
                <a:gd name="T52" fmla="*/ 0 w 3777"/>
                <a:gd name="T53" fmla="*/ 0 h 257"/>
                <a:gd name="T54" fmla="*/ 0 w 3777"/>
                <a:gd name="T55" fmla="*/ 0 h 257"/>
                <a:gd name="T56" fmla="*/ 0 w 3777"/>
                <a:gd name="T57" fmla="*/ 0 h 2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777"/>
                <a:gd name="T88" fmla="*/ 0 h 257"/>
                <a:gd name="T89" fmla="*/ 3777 w 3777"/>
                <a:gd name="T90" fmla="*/ 257 h 2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777" h="257" extrusionOk="0">
                  <a:moveTo>
                    <a:pt x="0" y="247"/>
                  </a:moveTo>
                  <a:cubicBezTo>
                    <a:pt x="31" y="246"/>
                    <a:pt x="63" y="241"/>
                    <a:pt x="96" y="239"/>
                  </a:cubicBezTo>
                  <a:cubicBezTo>
                    <a:pt x="155" y="235"/>
                    <a:pt x="201" y="231"/>
                    <a:pt x="258" y="217"/>
                  </a:cubicBezTo>
                  <a:cubicBezTo>
                    <a:pt x="279" y="212"/>
                    <a:pt x="298" y="202"/>
                    <a:pt x="319" y="199"/>
                  </a:cubicBezTo>
                  <a:cubicBezTo>
                    <a:pt x="352" y="194"/>
                    <a:pt x="386" y="195"/>
                    <a:pt x="419" y="191"/>
                  </a:cubicBezTo>
                  <a:cubicBezTo>
                    <a:pt x="444" y="188"/>
                    <a:pt x="465" y="186"/>
                    <a:pt x="489" y="182"/>
                  </a:cubicBezTo>
                  <a:cubicBezTo>
                    <a:pt x="513" y="178"/>
                    <a:pt x="534" y="172"/>
                    <a:pt x="558" y="169"/>
                  </a:cubicBezTo>
                  <a:cubicBezTo>
                    <a:pt x="655" y="158"/>
                    <a:pt x="759" y="153"/>
                    <a:pt x="855" y="147"/>
                  </a:cubicBezTo>
                  <a:cubicBezTo>
                    <a:pt x="922" y="143"/>
                    <a:pt x="989" y="162"/>
                    <a:pt x="1055" y="152"/>
                  </a:cubicBezTo>
                  <a:cubicBezTo>
                    <a:pt x="1081" y="148"/>
                    <a:pt x="1108" y="139"/>
                    <a:pt x="1134" y="134"/>
                  </a:cubicBezTo>
                  <a:cubicBezTo>
                    <a:pt x="1161" y="129"/>
                    <a:pt x="1190" y="116"/>
                    <a:pt x="1217" y="113"/>
                  </a:cubicBezTo>
                  <a:cubicBezTo>
                    <a:pt x="1254" y="110"/>
                    <a:pt x="1286" y="117"/>
                    <a:pt x="1321" y="121"/>
                  </a:cubicBezTo>
                  <a:cubicBezTo>
                    <a:pt x="1372" y="126"/>
                    <a:pt x="1418" y="128"/>
                    <a:pt x="1470" y="126"/>
                  </a:cubicBezTo>
                  <a:cubicBezTo>
                    <a:pt x="1491" y="125"/>
                    <a:pt x="1509" y="120"/>
                    <a:pt x="1531" y="121"/>
                  </a:cubicBezTo>
                  <a:cubicBezTo>
                    <a:pt x="1553" y="122"/>
                    <a:pt x="1574" y="128"/>
                    <a:pt x="1596" y="130"/>
                  </a:cubicBezTo>
                  <a:cubicBezTo>
                    <a:pt x="1620" y="132"/>
                    <a:pt x="1642" y="134"/>
                    <a:pt x="1666" y="134"/>
                  </a:cubicBezTo>
                  <a:cubicBezTo>
                    <a:pt x="1691" y="134"/>
                    <a:pt x="1715" y="132"/>
                    <a:pt x="1740" y="130"/>
                  </a:cubicBezTo>
                  <a:cubicBezTo>
                    <a:pt x="1765" y="128"/>
                    <a:pt x="1789" y="122"/>
                    <a:pt x="1814" y="121"/>
                  </a:cubicBezTo>
                  <a:cubicBezTo>
                    <a:pt x="1895" y="117"/>
                    <a:pt x="1975" y="115"/>
                    <a:pt x="2054" y="108"/>
                  </a:cubicBezTo>
                  <a:cubicBezTo>
                    <a:pt x="2080" y="106"/>
                    <a:pt x="2106" y="104"/>
                    <a:pt x="2132" y="104"/>
                  </a:cubicBezTo>
                  <a:cubicBezTo>
                    <a:pt x="2157" y="104"/>
                    <a:pt x="2181" y="106"/>
                    <a:pt x="2206" y="108"/>
                  </a:cubicBezTo>
                  <a:cubicBezTo>
                    <a:pt x="2232" y="110"/>
                    <a:pt x="2258" y="116"/>
                    <a:pt x="2285" y="117"/>
                  </a:cubicBezTo>
                  <a:cubicBezTo>
                    <a:pt x="2399" y="121"/>
                    <a:pt x="2512" y="114"/>
                    <a:pt x="2625" y="113"/>
                  </a:cubicBezTo>
                  <a:cubicBezTo>
                    <a:pt x="2755" y="112"/>
                    <a:pt x="2874" y="92"/>
                    <a:pt x="3000" y="82"/>
                  </a:cubicBezTo>
                  <a:cubicBezTo>
                    <a:pt x="3101" y="74"/>
                    <a:pt x="3193" y="71"/>
                    <a:pt x="3292" y="56"/>
                  </a:cubicBezTo>
                  <a:cubicBezTo>
                    <a:pt x="3321" y="51"/>
                    <a:pt x="3349" y="46"/>
                    <a:pt x="3379" y="43"/>
                  </a:cubicBezTo>
                  <a:cubicBezTo>
                    <a:pt x="3410" y="39"/>
                    <a:pt x="3440" y="34"/>
                    <a:pt x="3471" y="30"/>
                  </a:cubicBezTo>
                  <a:cubicBezTo>
                    <a:pt x="3502" y="26"/>
                    <a:pt x="3532" y="18"/>
                    <a:pt x="3562" y="13"/>
                  </a:cubicBezTo>
                  <a:cubicBezTo>
                    <a:pt x="3586" y="9"/>
                    <a:pt x="3607" y="6"/>
                    <a:pt x="3632" y="4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Ink 22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919" y="2691"/>
              <a:ext cx="38" cy="28"/>
            </a:xfrm>
            <a:custGeom>
              <a:avLst/>
              <a:gdLst>
                <a:gd name="T0" fmla="*/ 0 w 171"/>
                <a:gd name="T1" fmla="*/ 0 h 123"/>
                <a:gd name="T2" fmla="*/ 0 w 171"/>
                <a:gd name="T3" fmla="*/ 0 h 123"/>
                <a:gd name="T4" fmla="*/ 0 w 171"/>
                <a:gd name="T5" fmla="*/ 0 h 123"/>
                <a:gd name="T6" fmla="*/ 0 w 171"/>
                <a:gd name="T7" fmla="*/ 0 h 123"/>
                <a:gd name="T8" fmla="*/ 0 w 171"/>
                <a:gd name="T9" fmla="*/ 0 h 123"/>
                <a:gd name="T10" fmla="*/ 0 w 171"/>
                <a:gd name="T11" fmla="*/ 0 h 123"/>
                <a:gd name="T12" fmla="*/ 0 w 171"/>
                <a:gd name="T13" fmla="*/ 0 h 123"/>
                <a:gd name="T14" fmla="*/ 0 w 171"/>
                <a:gd name="T15" fmla="*/ 0 h 123"/>
                <a:gd name="T16" fmla="*/ 0 w 171"/>
                <a:gd name="T17" fmla="*/ 0 h 123"/>
                <a:gd name="T18" fmla="*/ 0 w 171"/>
                <a:gd name="T19" fmla="*/ 0 h 123"/>
                <a:gd name="T20" fmla="*/ 0 w 171"/>
                <a:gd name="T21" fmla="*/ 0 h 123"/>
                <a:gd name="T22" fmla="*/ 0 w 171"/>
                <a:gd name="T23" fmla="*/ 0 h 123"/>
                <a:gd name="T24" fmla="*/ 0 w 171"/>
                <a:gd name="T25" fmla="*/ 0 h 123"/>
                <a:gd name="T26" fmla="*/ 0 w 171"/>
                <a:gd name="T27" fmla="*/ 0 h 123"/>
                <a:gd name="T28" fmla="*/ 0 w 171"/>
                <a:gd name="T29" fmla="*/ 0 h 123"/>
                <a:gd name="T30" fmla="*/ 0 w 171"/>
                <a:gd name="T31" fmla="*/ 0 h 123"/>
                <a:gd name="T32" fmla="*/ 0 w 171"/>
                <a:gd name="T33" fmla="*/ 0 h 123"/>
                <a:gd name="T34" fmla="*/ 0 w 171"/>
                <a:gd name="T35" fmla="*/ 0 h 123"/>
                <a:gd name="T36" fmla="*/ 0 w 171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123"/>
                <a:gd name="T59" fmla="*/ 171 w 171"/>
                <a:gd name="T60" fmla="*/ 123 h 1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123" extrusionOk="0">
                  <a:moveTo>
                    <a:pt x="34" y="14"/>
                  </a:moveTo>
                  <a:cubicBezTo>
                    <a:pt x="12" y="35"/>
                    <a:pt x="-19" y="58"/>
                    <a:pt x="13" y="87"/>
                  </a:cubicBezTo>
                  <a:cubicBezTo>
                    <a:pt x="33" y="105"/>
                    <a:pt x="60" y="119"/>
                    <a:pt x="87" y="122"/>
                  </a:cubicBezTo>
                  <a:cubicBezTo>
                    <a:pt x="102" y="124"/>
                    <a:pt x="144" y="127"/>
                    <a:pt x="156" y="118"/>
                  </a:cubicBezTo>
                  <a:cubicBezTo>
                    <a:pt x="189" y="92"/>
                    <a:pt x="161" y="41"/>
                    <a:pt x="139" y="18"/>
                  </a:cubicBezTo>
                  <a:cubicBezTo>
                    <a:pt x="122" y="0"/>
                    <a:pt x="96" y="0"/>
                    <a:pt x="74" y="0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7" y="1182"/>
              <a:ext cx="1941" cy="1542"/>
              <a:chOff x="7" y="1182"/>
              <a:chExt cx="1941" cy="1542"/>
            </a:xfrm>
          </p:grpSpPr>
          <p:sp>
            <p:nvSpPr>
              <p:cNvPr id="18" name="Ink 6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274" y="1182"/>
                <a:ext cx="1674" cy="1542"/>
              </a:xfrm>
              <a:custGeom>
                <a:avLst/>
                <a:gdLst>
                  <a:gd name="T0" fmla="*/ 0 w 7382"/>
                  <a:gd name="T1" fmla="*/ 0 h 6798"/>
                  <a:gd name="T2" fmla="*/ 0 w 7382"/>
                  <a:gd name="T3" fmla="*/ 0 h 6798"/>
                  <a:gd name="T4" fmla="*/ 0 w 7382"/>
                  <a:gd name="T5" fmla="*/ 0 h 6798"/>
                  <a:gd name="T6" fmla="*/ 0 w 7382"/>
                  <a:gd name="T7" fmla="*/ 0 h 6798"/>
                  <a:gd name="T8" fmla="*/ 0 w 7382"/>
                  <a:gd name="T9" fmla="*/ 0 h 6798"/>
                  <a:gd name="T10" fmla="*/ 0 w 7382"/>
                  <a:gd name="T11" fmla="*/ 0 h 6798"/>
                  <a:gd name="T12" fmla="*/ 0 w 7382"/>
                  <a:gd name="T13" fmla="*/ 0 h 6798"/>
                  <a:gd name="T14" fmla="*/ 0 w 7382"/>
                  <a:gd name="T15" fmla="*/ 0 h 6798"/>
                  <a:gd name="T16" fmla="*/ 0 w 7382"/>
                  <a:gd name="T17" fmla="*/ 0 h 6798"/>
                  <a:gd name="T18" fmla="*/ 0 w 7382"/>
                  <a:gd name="T19" fmla="*/ 0 h 6798"/>
                  <a:gd name="T20" fmla="*/ 0 w 7382"/>
                  <a:gd name="T21" fmla="*/ 0 h 6798"/>
                  <a:gd name="T22" fmla="*/ 0 w 7382"/>
                  <a:gd name="T23" fmla="*/ 0 h 6798"/>
                  <a:gd name="T24" fmla="*/ 0 w 7382"/>
                  <a:gd name="T25" fmla="*/ 0 h 6798"/>
                  <a:gd name="T26" fmla="*/ 0 w 7382"/>
                  <a:gd name="T27" fmla="*/ 0 h 6798"/>
                  <a:gd name="T28" fmla="*/ 0 w 7382"/>
                  <a:gd name="T29" fmla="*/ 0 h 6798"/>
                  <a:gd name="T30" fmla="*/ 0 w 7382"/>
                  <a:gd name="T31" fmla="*/ 0 h 6798"/>
                  <a:gd name="T32" fmla="*/ 0 w 7382"/>
                  <a:gd name="T33" fmla="*/ 0 h 6798"/>
                  <a:gd name="T34" fmla="*/ 0 w 7382"/>
                  <a:gd name="T35" fmla="*/ 0 h 6798"/>
                  <a:gd name="T36" fmla="*/ 0 w 7382"/>
                  <a:gd name="T37" fmla="*/ 0 h 6798"/>
                  <a:gd name="T38" fmla="*/ 0 w 7382"/>
                  <a:gd name="T39" fmla="*/ 0 h 6798"/>
                  <a:gd name="T40" fmla="*/ 0 w 7382"/>
                  <a:gd name="T41" fmla="*/ 0 h 6798"/>
                  <a:gd name="T42" fmla="*/ 0 w 7382"/>
                  <a:gd name="T43" fmla="*/ 0 h 6798"/>
                  <a:gd name="T44" fmla="*/ 0 w 7382"/>
                  <a:gd name="T45" fmla="*/ 0 h 6798"/>
                  <a:gd name="T46" fmla="*/ 0 w 7382"/>
                  <a:gd name="T47" fmla="*/ 0 h 6798"/>
                  <a:gd name="T48" fmla="*/ 0 w 7382"/>
                  <a:gd name="T49" fmla="*/ 0 h 6798"/>
                  <a:gd name="T50" fmla="*/ 0 w 7382"/>
                  <a:gd name="T51" fmla="*/ 0 h 6798"/>
                  <a:gd name="T52" fmla="*/ 0 w 7382"/>
                  <a:gd name="T53" fmla="*/ 0 h 6798"/>
                  <a:gd name="T54" fmla="*/ 0 w 7382"/>
                  <a:gd name="T55" fmla="*/ 0 h 6798"/>
                  <a:gd name="T56" fmla="*/ 0 w 7382"/>
                  <a:gd name="T57" fmla="*/ 0 h 6798"/>
                  <a:gd name="T58" fmla="*/ 0 w 7382"/>
                  <a:gd name="T59" fmla="*/ 0 h 6798"/>
                  <a:gd name="T60" fmla="*/ 0 w 7382"/>
                  <a:gd name="T61" fmla="*/ 0 h 6798"/>
                  <a:gd name="T62" fmla="*/ 0 w 7382"/>
                  <a:gd name="T63" fmla="*/ 0 h 6798"/>
                  <a:gd name="T64" fmla="*/ 0 w 7382"/>
                  <a:gd name="T65" fmla="*/ 0 h 6798"/>
                  <a:gd name="T66" fmla="*/ 0 w 7382"/>
                  <a:gd name="T67" fmla="*/ 0 h 6798"/>
                  <a:gd name="T68" fmla="*/ 0 w 7382"/>
                  <a:gd name="T69" fmla="*/ 0 h 6798"/>
                  <a:gd name="T70" fmla="*/ 0 w 7382"/>
                  <a:gd name="T71" fmla="*/ 0 h 6798"/>
                  <a:gd name="T72" fmla="*/ 0 w 7382"/>
                  <a:gd name="T73" fmla="*/ 0 h 6798"/>
                  <a:gd name="T74" fmla="*/ 0 w 7382"/>
                  <a:gd name="T75" fmla="*/ 0 h 6798"/>
                  <a:gd name="T76" fmla="*/ 0 w 7382"/>
                  <a:gd name="T77" fmla="*/ 0 h 6798"/>
                  <a:gd name="T78" fmla="*/ 0 w 7382"/>
                  <a:gd name="T79" fmla="*/ 0 h 6798"/>
                  <a:gd name="T80" fmla="*/ 0 w 7382"/>
                  <a:gd name="T81" fmla="*/ 0 h 6798"/>
                  <a:gd name="T82" fmla="*/ 0 w 7382"/>
                  <a:gd name="T83" fmla="*/ 0 h 6798"/>
                  <a:gd name="T84" fmla="*/ 0 w 7382"/>
                  <a:gd name="T85" fmla="*/ 0 h 6798"/>
                  <a:gd name="T86" fmla="*/ 0 w 7382"/>
                  <a:gd name="T87" fmla="*/ 0 h 6798"/>
                  <a:gd name="T88" fmla="*/ 0 w 7382"/>
                  <a:gd name="T89" fmla="*/ 0 h 6798"/>
                  <a:gd name="T90" fmla="*/ 0 w 7382"/>
                  <a:gd name="T91" fmla="*/ 0 h 6798"/>
                  <a:gd name="T92" fmla="*/ 0 w 7382"/>
                  <a:gd name="T93" fmla="*/ 0 h 6798"/>
                  <a:gd name="T94" fmla="*/ 0 w 7382"/>
                  <a:gd name="T95" fmla="*/ 0 h 6798"/>
                  <a:gd name="T96" fmla="*/ 0 w 7382"/>
                  <a:gd name="T97" fmla="*/ 0 h 6798"/>
                  <a:gd name="T98" fmla="*/ 0 w 7382"/>
                  <a:gd name="T99" fmla="*/ 0 h 6798"/>
                  <a:gd name="T100" fmla="*/ 0 w 7382"/>
                  <a:gd name="T101" fmla="*/ 0 h 6798"/>
                  <a:gd name="T102" fmla="*/ 0 w 7382"/>
                  <a:gd name="T103" fmla="*/ 0 h 6798"/>
                  <a:gd name="T104" fmla="*/ 0 w 7382"/>
                  <a:gd name="T105" fmla="*/ 0 h 6798"/>
                  <a:gd name="T106" fmla="*/ 0 w 7382"/>
                  <a:gd name="T107" fmla="*/ 0 h 67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382"/>
                  <a:gd name="T163" fmla="*/ 0 h 6798"/>
                  <a:gd name="T164" fmla="*/ 7382 w 7382"/>
                  <a:gd name="T165" fmla="*/ 6798 h 67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382" h="6798" extrusionOk="0">
                    <a:moveTo>
                      <a:pt x="179" y="117"/>
                    </a:moveTo>
                    <a:cubicBezTo>
                      <a:pt x="172" y="141"/>
                      <a:pt x="160" y="140"/>
                      <a:pt x="157" y="165"/>
                    </a:cubicBezTo>
                    <a:cubicBezTo>
                      <a:pt x="134" y="349"/>
                      <a:pt x="164" y="547"/>
                      <a:pt x="174" y="729"/>
                    </a:cubicBezTo>
                    <a:cubicBezTo>
                      <a:pt x="177" y="782"/>
                      <a:pt x="179" y="833"/>
                      <a:pt x="183" y="885"/>
                    </a:cubicBezTo>
                    <a:cubicBezTo>
                      <a:pt x="187" y="936"/>
                      <a:pt x="188" y="986"/>
                      <a:pt x="192" y="1037"/>
                    </a:cubicBezTo>
                    <a:cubicBezTo>
                      <a:pt x="197" y="1092"/>
                      <a:pt x="199" y="1146"/>
                      <a:pt x="201" y="1202"/>
                    </a:cubicBezTo>
                    <a:cubicBezTo>
                      <a:pt x="205" y="1295"/>
                      <a:pt x="202" y="1384"/>
                      <a:pt x="192" y="1476"/>
                    </a:cubicBezTo>
                    <a:cubicBezTo>
                      <a:pt x="180" y="1585"/>
                      <a:pt x="160" y="1691"/>
                      <a:pt x="157" y="1801"/>
                    </a:cubicBezTo>
                    <a:cubicBezTo>
                      <a:pt x="152" y="1958"/>
                      <a:pt x="154" y="2114"/>
                      <a:pt x="148" y="2270"/>
                    </a:cubicBezTo>
                    <a:cubicBezTo>
                      <a:pt x="142" y="2406"/>
                      <a:pt x="145" y="2542"/>
                      <a:pt x="140" y="2678"/>
                    </a:cubicBezTo>
                    <a:cubicBezTo>
                      <a:pt x="138" y="2739"/>
                      <a:pt x="137" y="2799"/>
                      <a:pt x="135" y="2860"/>
                    </a:cubicBezTo>
                    <a:cubicBezTo>
                      <a:pt x="133" y="2940"/>
                      <a:pt x="126" y="3019"/>
                      <a:pt x="122" y="3099"/>
                    </a:cubicBezTo>
                    <a:cubicBezTo>
                      <a:pt x="118" y="3170"/>
                      <a:pt x="117" y="3242"/>
                      <a:pt x="109" y="3312"/>
                    </a:cubicBezTo>
                    <a:cubicBezTo>
                      <a:pt x="99" y="3394"/>
                      <a:pt x="88" y="3478"/>
                      <a:pt x="74" y="3559"/>
                    </a:cubicBezTo>
                    <a:cubicBezTo>
                      <a:pt x="61" y="3630"/>
                      <a:pt x="46" y="3702"/>
                      <a:pt x="35" y="3772"/>
                    </a:cubicBezTo>
                    <a:cubicBezTo>
                      <a:pt x="30" y="3802"/>
                      <a:pt x="15" y="3840"/>
                      <a:pt x="22" y="3871"/>
                    </a:cubicBezTo>
                    <a:cubicBezTo>
                      <a:pt x="27" y="3893"/>
                      <a:pt x="36" y="3881"/>
                      <a:pt x="44" y="3902"/>
                    </a:cubicBezTo>
                  </a:path>
                  <a:path w="7382" h="6798" extrusionOk="0">
                    <a:moveTo>
                      <a:pt x="61" y="4058"/>
                    </a:moveTo>
                    <a:cubicBezTo>
                      <a:pt x="86" y="4064"/>
                      <a:pt x="84" y="4070"/>
                      <a:pt x="109" y="4075"/>
                    </a:cubicBezTo>
                    <a:cubicBezTo>
                      <a:pt x="244" y="4103"/>
                      <a:pt x="394" y="4121"/>
                      <a:pt x="532" y="4123"/>
                    </a:cubicBezTo>
                    <a:cubicBezTo>
                      <a:pt x="761" y="4126"/>
                      <a:pt x="999" y="4071"/>
                      <a:pt x="1225" y="4045"/>
                    </a:cubicBezTo>
                    <a:cubicBezTo>
                      <a:pt x="1473" y="4016"/>
                      <a:pt x="1728" y="3992"/>
                      <a:pt x="1975" y="3950"/>
                    </a:cubicBezTo>
                    <a:cubicBezTo>
                      <a:pt x="2020" y="3942"/>
                      <a:pt x="2061" y="3932"/>
                      <a:pt x="2106" y="3924"/>
                    </a:cubicBezTo>
                    <a:cubicBezTo>
                      <a:pt x="2288" y="3894"/>
                      <a:pt x="2461" y="3889"/>
                      <a:pt x="2642" y="3889"/>
                    </a:cubicBezTo>
                    <a:cubicBezTo>
                      <a:pt x="2771" y="3889"/>
                      <a:pt x="2895" y="3897"/>
                      <a:pt x="3021" y="3911"/>
                    </a:cubicBezTo>
                    <a:cubicBezTo>
                      <a:pt x="3088" y="3918"/>
                      <a:pt x="3153" y="3938"/>
                      <a:pt x="3222" y="3932"/>
                    </a:cubicBezTo>
                    <a:cubicBezTo>
                      <a:pt x="3339" y="3921"/>
                      <a:pt x="3448" y="3882"/>
                      <a:pt x="3566" y="3876"/>
                    </a:cubicBezTo>
                    <a:cubicBezTo>
                      <a:pt x="3702" y="3870"/>
                      <a:pt x="3831" y="3865"/>
                      <a:pt x="3967" y="3850"/>
                    </a:cubicBezTo>
                    <a:cubicBezTo>
                      <a:pt x="4195" y="3825"/>
                      <a:pt x="4424" y="3832"/>
                      <a:pt x="4656" y="3832"/>
                    </a:cubicBezTo>
                    <a:cubicBezTo>
                      <a:pt x="4949" y="3832"/>
                      <a:pt x="5386" y="3753"/>
                      <a:pt x="5659" y="3871"/>
                    </a:cubicBezTo>
                    <a:cubicBezTo>
                      <a:pt x="5685" y="3882"/>
                      <a:pt x="5698" y="3920"/>
                      <a:pt x="5724" y="3932"/>
                    </a:cubicBezTo>
                    <a:cubicBezTo>
                      <a:pt x="5721" y="3897"/>
                      <a:pt x="5715" y="3854"/>
                      <a:pt x="5711" y="3815"/>
                    </a:cubicBezTo>
                    <a:cubicBezTo>
                      <a:pt x="5678" y="3486"/>
                      <a:pt x="5683" y="3150"/>
                      <a:pt x="5598" y="2826"/>
                    </a:cubicBezTo>
                    <a:cubicBezTo>
                      <a:pt x="5452" y="2266"/>
                      <a:pt x="5371" y="1781"/>
                      <a:pt x="5371" y="1198"/>
                    </a:cubicBezTo>
                    <a:cubicBezTo>
                      <a:pt x="5371" y="970"/>
                      <a:pt x="5366" y="744"/>
                      <a:pt x="5362" y="517"/>
                    </a:cubicBezTo>
                    <a:cubicBezTo>
                      <a:pt x="5360" y="411"/>
                      <a:pt x="5409" y="173"/>
                      <a:pt x="5345" y="83"/>
                    </a:cubicBezTo>
                    <a:cubicBezTo>
                      <a:pt x="5290" y="6"/>
                      <a:pt x="5189" y="11"/>
                      <a:pt x="5105" y="0"/>
                    </a:cubicBezTo>
                    <a:cubicBezTo>
                      <a:pt x="4494" y="-79"/>
                      <a:pt x="3843" y="37"/>
                      <a:pt x="3231" y="39"/>
                    </a:cubicBezTo>
                    <a:cubicBezTo>
                      <a:pt x="2792" y="40"/>
                      <a:pt x="2351" y="22"/>
                      <a:pt x="1914" y="65"/>
                    </a:cubicBezTo>
                    <a:cubicBezTo>
                      <a:pt x="1504" y="106"/>
                      <a:pt x="1149" y="132"/>
                      <a:pt x="741" y="109"/>
                    </a:cubicBezTo>
                    <a:cubicBezTo>
                      <a:pt x="592" y="100"/>
                      <a:pt x="456" y="121"/>
                      <a:pt x="314" y="156"/>
                    </a:cubicBezTo>
                    <a:cubicBezTo>
                      <a:pt x="280" y="164"/>
                      <a:pt x="220" y="161"/>
                      <a:pt x="196" y="169"/>
                    </a:cubicBezTo>
                    <a:cubicBezTo>
                      <a:pt x="183" y="187"/>
                      <a:pt x="179" y="193"/>
                      <a:pt x="166" y="200"/>
                    </a:cubicBezTo>
                  </a:path>
                  <a:path w="7382" h="6798" extrusionOk="0">
                    <a:moveTo>
                      <a:pt x="48" y="4175"/>
                    </a:moveTo>
                    <a:cubicBezTo>
                      <a:pt x="48" y="4203"/>
                      <a:pt x="50" y="4230"/>
                      <a:pt x="52" y="4258"/>
                    </a:cubicBezTo>
                    <a:cubicBezTo>
                      <a:pt x="54" y="4292"/>
                      <a:pt x="52" y="4328"/>
                      <a:pt x="48" y="4362"/>
                    </a:cubicBezTo>
                    <a:cubicBezTo>
                      <a:pt x="43" y="4404"/>
                      <a:pt x="45" y="4452"/>
                      <a:pt x="35" y="4492"/>
                    </a:cubicBezTo>
                    <a:cubicBezTo>
                      <a:pt x="24" y="4533"/>
                      <a:pt x="19" y="4570"/>
                      <a:pt x="18" y="4614"/>
                    </a:cubicBezTo>
                    <a:cubicBezTo>
                      <a:pt x="18" y="4641"/>
                      <a:pt x="15" y="4666"/>
                      <a:pt x="13" y="4692"/>
                    </a:cubicBezTo>
                  </a:path>
                  <a:path w="7382" h="6798" extrusionOk="0">
                    <a:moveTo>
                      <a:pt x="0" y="4774"/>
                    </a:moveTo>
                    <a:cubicBezTo>
                      <a:pt x="28" y="4798"/>
                      <a:pt x="58" y="4823"/>
                      <a:pt x="87" y="4848"/>
                    </a:cubicBezTo>
                    <a:cubicBezTo>
                      <a:pt x="123" y="4880"/>
                      <a:pt x="156" y="4912"/>
                      <a:pt x="192" y="4943"/>
                    </a:cubicBezTo>
                    <a:cubicBezTo>
                      <a:pt x="223" y="4970"/>
                      <a:pt x="258" y="4994"/>
                      <a:pt x="288" y="5022"/>
                    </a:cubicBezTo>
                    <a:cubicBezTo>
                      <a:pt x="321" y="5052"/>
                      <a:pt x="353" y="5085"/>
                      <a:pt x="384" y="5117"/>
                    </a:cubicBezTo>
                    <a:cubicBezTo>
                      <a:pt x="412" y="5146"/>
                      <a:pt x="436" y="5178"/>
                      <a:pt x="462" y="5208"/>
                    </a:cubicBezTo>
                    <a:cubicBezTo>
                      <a:pt x="487" y="5237"/>
                      <a:pt x="514" y="5267"/>
                      <a:pt x="541" y="5295"/>
                    </a:cubicBezTo>
                    <a:cubicBezTo>
                      <a:pt x="580" y="5335"/>
                      <a:pt x="623" y="5374"/>
                      <a:pt x="658" y="5417"/>
                    </a:cubicBezTo>
                    <a:cubicBezTo>
                      <a:pt x="727" y="5501"/>
                      <a:pt x="802" y="5578"/>
                      <a:pt x="872" y="5660"/>
                    </a:cubicBezTo>
                    <a:cubicBezTo>
                      <a:pt x="891" y="5682"/>
                      <a:pt x="907" y="5706"/>
                      <a:pt x="924" y="5729"/>
                    </a:cubicBezTo>
                    <a:cubicBezTo>
                      <a:pt x="990" y="5814"/>
                      <a:pt x="1054" y="5900"/>
                      <a:pt x="1125" y="5981"/>
                    </a:cubicBezTo>
                    <a:cubicBezTo>
                      <a:pt x="1152" y="6011"/>
                      <a:pt x="1181" y="6039"/>
                      <a:pt x="1208" y="6068"/>
                    </a:cubicBezTo>
                    <a:cubicBezTo>
                      <a:pt x="1271" y="6136"/>
                      <a:pt x="1311" y="6218"/>
                      <a:pt x="1369" y="6289"/>
                    </a:cubicBezTo>
                    <a:cubicBezTo>
                      <a:pt x="1408" y="6336"/>
                      <a:pt x="1453" y="6379"/>
                      <a:pt x="1495" y="6423"/>
                    </a:cubicBezTo>
                    <a:cubicBezTo>
                      <a:pt x="1522" y="6451"/>
                      <a:pt x="1549" y="6481"/>
                      <a:pt x="1574" y="6510"/>
                    </a:cubicBezTo>
                    <a:cubicBezTo>
                      <a:pt x="1617" y="6560"/>
                      <a:pt x="1658" y="6612"/>
                      <a:pt x="1700" y="6662"/>
                    </a:cubicBezTo>
                    <a:cubicBezTo>
                      <a:pt x="1738" y="6707"/>
                      <a:pt x="1776" y="6752"/>
                      <a:pt x="1814" y="6797"/>
                    </a:cubicBezTo>
                  </a:path>
                  <a:path w="7382" h="6798" extrusionOk="0">
                    <a:moveTo>
                      <a:pt x="305" y="4462"/>
                    </a:moveTo>
                    <a:cubicBezTo>
                      <a:pt x="356" y="4519"/>
                      <a:pt x="405" y="4579"/>
                      <a:pt x="458" y="4635"/>
                    </a:cubicBezTo>
                    <a:cubicBezTo>
                      <a:pt x="502" y="4682"/>
                      <a:pt x="548" y="4728"/>
                      <a:pt x="593" y="4774"/>
                    </a:cubicBezTo>
                    <a:cubicBezTo>
                      <a:pt x="652" y="4834"/>
                      <a:pt x="716" y="4890"/>
                      <a:pt x="772" y="4952"/>
                    </a:cubicBezTo>
                    <a:cubicBezTo>
                      <a:pt x="811" y="4995"/>
                      <a:pt x="846" y="5041"/>
                      <a:pt x="881" y="5087"/>
                    </a:cubicBezTo>
                    <a:cubicBezTo>
                      <a:pt x="914" y="5130"/>
                      <a:pt x="947" y="5175"/>
                      <a:pt x="981" y="5217"/>
                    </a:cubicBezTo>
                    <a:cubicBezTo>
                      <a:pt x="1064" y="5319"/>
                      <a:pt x="1158" y="5407"/>
                      <a:pt x="1247" y="5503"/>
                    </a:cubicBezTo>
                    <a:cubicBezTo>
                      <a:pt x="1270" y="5528"/>
                      <a:pt x="1289" y="5556"/>
                      <a:pt x="1312" y="5581"/>
                    </a:cubicBezTo>
                    <a:cubicBezTo>
                      <a:pt x="1374" y="5650"/>
                      <a:pt x="1438" y="5710"/>
                      <a:pt x="1504" y="5772"/>
                    </a:cubicBezTo>
                    <a:cubicBezTo>
                      <a:pt x="1525" y="5792"/>
                      <a:pt x="1546" y="5811"/>
                      <a:pt x="1565" y="5833"/>
                    </a:cubicBezTo>
                    <a:cubicBezTo>
                      <a:pt x="1590" y="5861"/>
                      <a:pt x="1613" y="5890"/>
                      <a:pt x="1639" y="5916"/>
                    </a:cubicBezTo>
                    <a:cubicBezTo>
                      <a:pt x="1660" y="5938"/>
                      <a:pt x="1679" y="5960"/>
                      <a:pt x="1700" y="5981"/>
                    </a:cubicBezTo>
                    <a:cubicBezTo>
                      <a:pt x="1725" y="6007"/>
                      <a:pt x="1754" y="6032"/>
                      <a:pt x="1779" y="6059"/>
                    </a:cubicBezTo>
                    <a:cubicBezTo>
                      <a:pt x="1801" y="6083"/>
                      <a:pt x="1819" y="6109"/>
                      <a:pt x="1840" y="6133"/>
                    </a:cubicBezTo>
                    <a:cubicBezTo>
                      <a:pt x="1861" y="6158"/>
                      <a:pt x="1885" y="6180"/>
                      <a:pt x="1905" y="6206"/>
                    </a:cubicBezTo>
                    <a:cubicBezTo>
                      <a:pt x="1925" y="6232"/>
                      <a:pt x="1941" y="6259"/>
                      <a:pt x="1962" y="6285"/>
                    </a:cubicBezTo>
                    <a:cubicBezTo>
                      <a:pt x="1993" y="6323"/>
                      <a:pt x="2027" y="6359"/>
                      <a:pt x="2058" y="6397"/>
                    </a:cubicBezTo>
                    <a:cubicBezTo>
                      <a:pt x="2064" y="6404"/>
                      <a:pt x="2069" y="6412"/>
                      <a:pt x="2075" y="6419"/>
                    </a:cubicBezTo>
                  </a:path>
                  <a:path w="7382" h="6798" extrusionOk="0">
                    <a:moveTo>
                      <a:pt x="2123" y="6428"/>
                    </a:moveTo>
                    <a:cubicBezTo>
                      <a:pt x="2139" y="6432"/>
                      <a:pt x="2148" y="6455"/>
                      <a:pt x="2180" y="6458"/>
                    </a:cubicBezTo>
                    <a:cubicBezTo>
                      <a:pt x="2245" y="6464"/>
                      <a:pt x="2326" y="6458"/>
                      <a:pt x="2389" y="6449"/>
                    </a:cubicBezTo>
                    <a:cubicBezTo>
                      <a:pt x="2449" y="6441"/>
                      <a:pt x="2505" y="6421"/>
                      <a:pt x="2564" y="6406"/>
                    </a:cubicBezTo>
                    <a:cubicBezTo>
                      <a:pt x="2660" y="6381"/>
                      <a:pt x="2762" y="6363"/>
                      <a:pt x="2860" y="6354"/>
                    </a:cubicBezTo>
                    <a:cubicBezTo>
                      <a:pt x="2905" y="6350"/>
                      <a:pt x="2951" y="6346"/>
                      <a:pt x="2995" y="6341"/>
                    </a:cubicBezTo>
                    <a:cubicBezTo>
                      <a:pt x="3039" y="6336"/>
                      <a:pt x="3082" y="6332"/>
                      <a:pt x="3126" y="6324"/>
                    </a:cubicBezTo>
                    <a:cubicBezTo>
                      <a:pt x="3169" y="6316"/>
                      <a:pt x="3209" y="6309"/>
                      <a:pt x="3252" y="6306"/>
                    </a:cubicBezTo>
                    <a:cubicBezTo>
                      <a:pt x="3412" y="6293"/>
                      <a:pt x="3569" y="6316"/>
                      <a:pt x="3728" y="6319"/>
                    </a:cubicBezTo>
                    <a:cubicBezTo>
                      <a:pt x="3860" y="6322"/>
                      <a:pt x="3990" y="6316"/>
                      <a:pt x="4120" y="6302"/>
                    </a:cubicBezTo>
                    <a:cubicBezTo>
                      <a:pt x="4169" y="6297"/>
                      <a:pt x="4216" y="6290"/>
                      <a:pt x="4264" y="6285"/>
                    </a:cubicBezTo>
                    <a:cubicBezTo>
                      <a:pt x="4311" y="6280"/>
                      <a:pt x="4357" y="6271"/>
                      <a:pt x="4403" y="6267"/>
                    </a:cubicBezTo>
                    <a:cubicBezTo>
                      <a:pt x="4495" y="6258"/>
                      <a:pt x="4587" y="6252"/>
                      <a:pt x="4678" y="6246"/>
                    </a:cubicBezTo>
                    <a:cubicBezTo>
                      <a:pt x="4729" y="6242"/>
                      <a:pt x="4780" y="6239"/>
                      <a:pt x="4831" y="6237"/>
                    </a:cubicBezTo>
                    <a:cubicBezTo>
                      <a:pt x="4891" y="6235"/>
                      <a:pt x="4950" y="6235"/>
                      <a:pt x="5009" y="6228"/>
                    </a:cubicBezTo>
                    <a:cubicBezTo>
                      <a:pt x="5107" y="6217"/>
                      <a:pt x="5207" y="6205"/>
                      <a:pt x="5306" y="6202"/>
                    </a:cubicBezTo>
                    <a:cubicBezTo>
                      <a:pt x="5557" y="6194"/>
                      <a:pt x="5807" y="6212"/>
                      <a:pt x="6056" y="6219"/>
                    </a:cubicBezTo>
                    <a:cubicBezTo>
                      <a:pt x="6194" y="6223"/>
                      <a:pt x="6325" y="6208"/>
                      <a:pt x="6461" y="6189"/>
                    </a:cubicBezTo>
                    <a:cubicBezTo>
                      <a:pt x="6521" y="6181"/>
                      <a:pt x="6580" y="6172"/>
                      <a:pt x="6640" y="6167"/>
                    </a:cubicBezTo>
                    <a:cubicBezTo>
                      <a:pt x="6695" y="6163"/>
                      <a:pt x="6750" y="6164"/>
                      <a:pt x="6805" y="6159"/>
                    </a:cubicBezTo>
                    <a:cubicBezTo>
                      <a:pt x="6856" y="6155"/>
                      <a:pt x="6907" y="6150"/>
                      <a:pt x="6958" y="6146"/>
                    </a:cubicBezTo>
                    <a:cubicBezTo>
                      <a:pt x="7016" y="6141"/>
                      <a:pt x="7062" y="6135"/>
                      <a:pt x="7119" y="6146"/>
                    </a:cubicBezTo>
                    <a:cubicBezTo>
                      <a:pt x="7152" y="6153"/>
                      <a:pt x="7183" y="6168"/>
                      <a:pt x="7215" y="6176"/>
                    </a:cubicBezTo>
                    <a:cubicBezTo>
                      <a:pt x="7248" y="6184"/>
                      <a:pt x="7278" y="6193"/>
                      <a:pt x="7311" y="6198"/>
                    </a:cubicBezTo>
                    <a:cubicBezTo>
                      <a:pt x="7334" y="6202"/>
                      <a:pt x="7358" y="6199"/>
                      <a:pt x="7381" y="6202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Ink 16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512" y="2181"/>
                <a:ext cx="1092" cy="288"/>
              </a:xfrm>
              <a:custGeom>
                <a:avLst/>
                <a:gdLst>
                  <a:gd name="T0" fmla="*/ 0 w 4814"/>
                  <a:gd name="T1" fmla="*/ 0 h 1269"/>
                  <a:gd name="T2" fmla="*/ 0 w 4814"/>
                  <a:gd name="T3" fmla="*/ 0 h 1269"/>
                  <a:gd name="T4" fmla="*/ 0 w 4814"/>
                  <a:gd name="T5" fmla="*/ 0 h 1269"/>
                  <a:gd name="T6" fmla="*/ 0 w 4814"/>
                  <a:gd name="T7" fmla="*/ 0 h 1269"/>
                  <a:gd name="T8" fmla="*/ 0 w 4814"/>
                  <a:gd name="T9" fmla="*/ 0 h 1269"/>
                  <a:gd name="T10" fmla="*/ 0 w 4814"/>
                  <a:gd name="T11" fmla="*/ 0 h 1269"/>
                  <a:gd name="T12" fmla="*/ 0 w 4814"/>
                  <a:gd name="T13" fmla="*/ 0 h 1269"/>
                  <a:gd name="T14" fmla="*/ 0 w 4814"/>
                  <a:gd name="T15" fmla="*/ 0 h 1269"/>
                  <a:gd name="T16" fmla="*/ 0 w 4814"/>
                  <a:gd name="T17" fmla="*/ 0 h 1269"/>
                  <a:gd name="T18" fmla="*/ 0 w 4814"/>
                  <a:gd name="T19" fmla="*/ 0 h 1269"/>
                  <a:gd name="T20" fmla="*/ 0 w 4814"/>
                  <a:gd name="T21" fmla="*/ 0 h 1269"/>
                  <a:gd name="T22" fmla="*/ 0 w 4814"/>
                  <a:gd name="T23" fmla="*/ 0 h 1269"/>
                  <a:gd name="T24" fmla="*/ 0 w 4814"/>
                  <a:gd name="T25" fmla="*/ 0 h 1269"/>
                  <a:gd name="T26" fmla="*/ 0 w 4814"/>
                  <a:gd name="T27" fmla="*/ 0 h 1269"/>
                  <a:gd name="T28" fmla="*/ 0 w 4814"/>
                  <a:gd name="T29" fmla="*/ 0 h 1269"/>
                  <a:gd name="T30" fmla="*/ 1 w 4814"/>
                  <a:gd name="T31" fmla="*/ 0 h 1269"/>
                  <a:gd name="T32" fmla="*/ 1 w 4814"/>
                  <a:gd name="T33" fmla="*/ 0 h 1269"/>
                  <a:gd name="T34" fmla="*/ 1 w 4814"/>
                  <a:gd name="T35" fmla="*/ 0 h 1269"/>
                  <a:gd name="T36" fmla="*/ 1 w 4814"/>
                  <a:gd name="T37" fmla="*/ 0 h 1269"/>
                  <a:gd name="T38" fmla="*/ 1 w 4814"/>
                  <a:gd name="T39" fmla="*/ 0 h 1269"/>
                  <a:gd name="T40" fmla="*/ 1 w 4814"/>
                  <a:gd name="T41" fmla="*/ 0 h 1269"/>
                  <a:gd name="T42" fmla="*/ 1 w 4814"/>
                  <a:gd name="T43" fmla="*/ 0 h 1269"/>
                  <a:gd name="T44" fmla="*/ 1 w 4814"/>
                  <a:gd name="T45" fmla="*/ 0 h 1269"/>
                  <a:gd name="T46" fmla="*/ 1 w 4814"/>
                  <a:gd name="T47" fmla="*/ 0 h 1269"/>
                  <a:gd name="T48" fmla="*/ 0 w 4814"/>
                  <a:gd name="T49" fmla="*/ 0 h 1269"/>
                  <a:gd name="T50" fmla="*/ 0 w 4814"/>
                  <a:gd name="T51" fmla="*/ 0 h 1269"/>
                  <a:gd name="T52" fmla="*/ 0 w 4814"/>
                  <a:gd name="T53" fmla="*/ 0 h 1269"/>
                  <a:gd name="T54" fmla="*/ 0 w 4814"/>
                  <a:gd name="T55" fmla="*/ 0 h 1269"/>
                  <a:gd name="T56" fmla="*/ 0 w 4814"/>
                  <a:gd name="T57" fmla="*/ 0 h 1269"/>
                  <a:gd name="T58" fmla="*/ 0 w 4814"/>
                  <a:gd name="T59" fmla="*/ 0 h 1269"/>
                  <a:gd name="T60" fmla="*/ 0 w 4814"/>
                  <a:gd name="T61" fmla="*/ 0 h 1269"/>
                  <a:gd name="T62" fmla="*/ 0 w 4814"/>
                  <a:gd name="T63" fmla="*/ 0 h 1269"/>
                  <a:gd name="T64" fmla="*/ 0 w 4814"/>
                  <a:gd name="T65" fmla="*/ 0 h 1269"/>
                  <a:gd name="T66" fmla="*/ 0 w 4814"/>
                  <a:gd name="T67" fmla="*/ 0 h 1269"/>
                  <a:gd name="T68" fmla="*/ 0 w 4814"/>
                  <a:gd name="T69" fmla="*/ 0 h 1269"/>
                  <a:gd name="T70" fmla="*/ 0 w 4814"/>
                  <a:gd name="T71" fmla="*/ 0 h 1269"/>
                  <a:gd name="T72" fmla="*/ 0 w 4814"/>
                  <a:gd name="T73" fmla="*/ 0 h 1269"/>
                  <a:gd name="T74" fmla="*/ 0 w 4814"/>
                  <a:gd name="T75" fmla="*/ 0 h 1269"/>
                  <a:gd name="T76" fmla="*/ 0 w 4814"/>
                  <a:gd name="T77" fmla="*/ 0 h 1269"/>
                  <a:gd name="T78" fmla="*/ 0 w 4814"/>
                  <a:gd name="T79" fmla="*/ 0 h 1269"/>
                  <a:gd name="T80" fmla="*/ 0 w 4814"/>
                  <a:gd name="T81" fmla="*/ 0 h 1269"/>
                  <a:gd name="T82" fmla="*/ 0 w 4814"/>
                  <a:gd name="T83" fmla="*/ 0 h 12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14"/>
                  <a:gd name="T127" fmla="*/ 0 h 1269"/>
                  <a:gd name="T128" fmla="*/ 4814 w 4814"/>
                  <a:gd name="T129" fmla="*/ 1269 h 12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14" h="1269" extrusionOk="0">
                    <a:moveTo>
                      <a:pt x="1072" y="1246"/>
                    </a:moveTo>
                    <a:cubicBezTo>
                      <a:pt x="1114" y="1245"/>
                      <a:pt x="1158" y="1238"/>
                      <a:pt x="1203" y="1242"/>
                    </a:cubicBezTo>
                    <a:cubicBezTo>
                      <a:pt x="1255" y="1247"/>
                      <a:pt x="1301" y="1249"/>
                      <a:pt x="1351" y="1250"/>
                    </a:cubicBezTo>
                    <a:cubicBezTo>
                      <a:pt x="1404" y="1251"/>
                      <a:pt x="1451" y="1249"/>
                      <a:pt x="1504" y="1246"/>
                    </a:cubicBezTo>
                    <a:cubicBezTo>
                      <a:pt x="1651" y="1238"/>
                      <a:pt x="1815" y="1235"/>
                      <a:pt x="1962" y="1250"/>
                    </a:cubicBezTo>
                    <a:cubicBezTo>
                      <a:pt x="1983" y="1252"/>
                      <a:pt x="2004" y="1261"/>
                      <a:pt x="2027" y="1263"/>
                    </a:cubicBezTo>
                    <a:cubicBezTo>
                      <a:pt x="2090" y="1268"/>
                      <a:pt x="2150" y="1264"/>
                      <a:pt x="2210" y="1259"/>
                    </a:cubicBezTo>
                    <a:cubicBezTo>
                      <a:pt x="2278" y="1254"/>
                      <a:pt x="2347" y="1252"/>
                      <a:pt x="2415" y="1246"/>
                    </a:cubicBezTo>
                    <a:cubicBezTo>
                      <a:pt x="2435" y="1244"/>
                      <a:pt x="2458" y="1235"/>
                      <a:pt x="2480" y="1233"/>
                    </a:cubicBezTo>
                    <a:cubicBezTo>
                      <a:pt x="2544" y="1229"/>
                      <a:pt x="2611" y="1225"/>
                      <a:pt x="2672" y="1220"/>
                    </a:cubicBezTo>
                    <a:cubicBezTo>
                      <a:pt x="2751" y="1213"/>
                      <a:pt x="2834" y="1206"/>
                      <a:pt x="2912" y="1203"/>
                    </a:cubicBezTo>
                    <a:cubicBezTo>
                      <a:pt x="3018" y="1199"/>
                      <a:pt x="3101" y="1191"/>
                      <a:pt x="3204" y="1168"/>
                    </a:cubicBezTo>
                    <a:cubicBezTo>
                      <a:pt x="3237" y="1161"/>
                      <a:pt x="3272" y="1149"/>
                      <a:pt x="3304" y="1146"/>
                    </a:cubicBezTo>
                    <a:cubicBezTo>
                      <a:pt x="3513" y="1123"/>
                      <a:pt x="3733" y="1150"/>
                      <a:pt x="3941" y="1133"/>
                    </a:cubicBezTo>
                    <a:cubicBezTo>
                      <a:pt x="3969" y="1131"/>
                      <a:pt x="3997" y="1126"/>
                      <a:pt x="4024" y="1124"/>
                    </a:cubicBezTo>
                    <a:cubicBezTo>
                      <a:pt x="4179" y="1115"/>
                      <a:pt x="4337" y="1145"/>
                      <a:pt x="4490" y="1111"/>
                    </a:cubicBezTo>
                    <a:cubicBezTo>
                      <a:pt x="4563" y="1095"/>
                      <a:pt x="4623" y="1076"/>
                      <a:pt x="4699" y="1068"/>
                    </a:cubicBezTo>
                    <a:cubicBezTo>
                      <a:pt x="4728" y="1065"/>
                      <a:pt x="4754" y="1061"/>
                      <a:pt x="4782" y="1059"/>
                    </a:cubicBezTo>
                    <a:cubicBezTo>
                      <a:pt x="4798" y="1059"/>
                      <a:pt x="4803" y="1059"/>
                      <a:pt x="4813" y="1059"/>
                    </a:cubicBezTo>
                    <a:cubicBezTo>
                      <a:pt x="4747" y="973"/>
                      <a:pt x="4677" y="885"/>
                      <a:pt x="4625" y="786"/>
                    </a:cubicBezTo>
                    <a:cubicBezTo>
                      <a:pt x="4608" y="755"/>
                      <a:pt x="4597" y="722"/>
                      <a:pt x="4582" y="690"/>
                    </a:cubicBezTo>
                    <a:cubicBezTo>
                      <a:pt x="4568" y="661"/>
                      <a:pt x="4556" y="634"/>
                      <a:pt x="4542" y="604"/>
                    </a:cubicBezTo>
                    <a:cubicBezTo>
                      <a:pt x="4526" y="570"/>
                      <a:pt x="4509" y="532"/>
                      <a:pt x="4490" y="499"/>
                    </a:cubicBezTo>
                    <a:cubicBezTo>
                      <a:pt x="4439" y="414"/>
                      <a:pt x="4370" y="339"/>
                      <a:pt x="4329" y="248"/>
                    </a:cubicBezTo>
                    <a:cubicBezTo>
                      <a:pt x="4316" y="219"/>
                      <a:pt x="4307" y="203"/>
                      <a:pt x="4298" y="170"/>
                    </a:cubicBezTo>
                    <a:cubicBezTo>
                      <a:pt x="4280" y="104"/>
                      <a:pt x="4298" y="40"/>
                      <a:pt x="4224" y="0"/>
                    </a:cubicBezTo>
                    <a:cubicBezTo>
                      <a:pt x="4179" y="-25"/>
                      <a:pt x="4065" y="7"/>
                      <a:pt x="4019" y="13"/>
                    </a:cubicBezTo>
                    <a:cubicBezTo>
                      <a:pt x="3982" y="18"/>
                      <a:pt x="3943" y="27"/>
                      <a:pt x="3906" y="31"/>
                    </a:cubicBezTo>
                    <a:cubicBezTo>
                      <a:pt x="3807" y="41"/>
                      <a:pt x="3708" y="41"/>
                      <a:pt x="3609" y="52"/>
                    </a:cubicBezTo>
                    <a:cubicBezTo>
                      <a:pt x="3569" y="56"/>
                      <a:pt x="3528" y="61"/>
                      <a:pt x="3487" y="65"/>
                    </a:cubicBezTo>
                    <a:cubicBezTo>
                      <a:pt x="3443" y="69"/>
                      <a:pt x="3400" y="73"/>
                      <a:pt x="3357" y="78"/>
                    </a:cubicBezTo>
                    <a:cubicBezTo>
                      <a:pt x="3313" y="83"/>
                      <a:pt x="3271" y="89"/>
                      <a:pt x="3226" y="91"/>
                    </a:cubicBezTo>
                    <a:cubicBezTo>
                      <a:pt x="3052" y="97"/>
                      <a:pt x="2889" y="80"/>
                      <a:pt x="2720" y="61"/>
                    </a:cubicBezTo>
                    <a:cubicBezTo>
                      <a:pt x="2686" y="57"/>
                      <a:pt x="2654" y="54"/>
                      <a:pt x="2620" y="52"/>
                    </a:cubicBezTo>
                    <a:cubicBezTo>
                      <a:pt x="2546" y="49"/>
                      <a:pt x="2475" y="45"/>
                      <a:pt x="2402" y="39"/>
                    </a:cubicBezTo>
                    <a:cubicBezTo>
                      <a:pt x="2358" y="35"/>
                      <a:pt x="2315" y="28"/>
                      <a:pt x="2271" y="26"/>
                    </a:cubicBezTo>
                    <a:cubicBezTo>
                      <a:pt x="2171" y="21"/>
                      <a:pt x="2074" y="32"/>
                      <a:pt x="1975" y="35"/>
                    </a:cubicBezTo>
                    <a:cubicBezTo>
                      <a:pt x="1774" y="40"/>
                      <a:pt x="1574" y="35"/>
                      <a:pt x="1373" y="44"/>
                    </a:cubicBezTo>
                    <a:cubicBezTo>
                      <a:pt x="1313" y="47"/>
                      <a:pt x="1254" y="55"/>
                      <a:pt x="1194" y="57"/>
                    </a:cubicBezTo>
                    <a:cubicBezTo>
                      <a:pt x="992" y="64"/>
                      <a:pt x="793" y="48"/>
                      <a:pt x="593" y="78"/>
                    </a:cubicBezTo>
                    <a:cubicBezTo>
                      <a:pt x="487" y="94"/>
                      <a:pt x="386" y="108"/>
                      <a:pt x="279" y="117"/>
                    </a:cubicBezTo>
                    <a:cubicBezTo>
                      <a:pt x="216" y="122"/>
                      <a:pt x="136" y="101"/>
                      <a:pt x="87" y="104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Ink 18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711" y="2322"/>
                <a:ext cx="828" cy="58"/>
              </a:xfrm>
              <a:custGeom>
                <a:avLst/>
                <a:gdLst>
                  <a:gd name="T0" fmla="*/ 0 w 3650"/>
                  <a:gd name="T1" fmla="*/ 0 h 257"/>
                  <a:gd name="T2" fmla="*/ 0 w 3650"/>
                  <a:gd name="T3" fmla="*/ 0 h 257"/>
                  <a:gd name="T4" fmla="*/ 0 w 3650"/>
                  <a:gd name="T5" fmla="*/ 0 h 257"/>
                  <a:gd name="T6" fmla="*/ 0 w 3650"/>
                  <a:gd name="T7" fmla="*/ 0 h 257"/>
                  <a:gd name="T8" fmla="*/ 0 w 3650"/>
                  <a:gd name="T9" fmla="*/ 0 h 257"/>
                  <a:gd name="T10" fmla="*/ 0 w 3650"/>
                  <a:gd name="T11" fmla="*/ 0 h 257"/>
                  <a:gd name="T12" fmla="*/ 0 w 3650"/>
                  <a:gd name="T13" fmla="*/ 0 h 257"/>
                  <a:gd name="T14" fmla="*/ 0 w 3650"/>
                  <a:gd name="T15" fmla="*/ 0 h 257"/>
                  <a:gd name="T16" fmla="*/ 0 w 3650"/>
                  <a:gd name="T17" fmla="*/ 0 h 257"/>
                  <a:gd name="T18" fmla="*/ 0 w 3650"/>
                  <a:gd name="T19" fmla="*/ 0 h 257"/>
                  <a:gd name="T20" fmla="*/ 0 w 3650"/>
                  <a:gd name="T21" fmla="*/ 0 h 257"/>
                  <a:gd name="T22" fmla="*/ 0 w 3650"/>
                  <a:gd name="T23" fmla="*/ 0 h 257"/>
                  <a:gd name="T24" fmla="*/ 0 w 3650"/>
                  <a:gd name="T25" fmla="*/ 0 h 257"/>
                  <a:gd name="T26" fmla="*/ 0 w 3650"/>
                  <a:gd name="T27" fmla="*/ 0 h 257"/>
                  <a:gd name="T28" fmla="*/ 0 w 3650"/>
                  <a:gd name="T29" fmla="*/ 0 h 257"/>
                  <a:gd name="T30" fmla="*/ 0 w 3650"/>
                  <a:gd name="T31" fmla="*/ 0 h 257"/>
                  <a:gd name="T32" fmla="*/ 0 w 3650"/>
                  <a:gd name="T33" fmla="*/ 0 h 257"/>
                  <a:gd name="T34" fmla="*/ 0 w 3650"/>
                  <a:gd name="T35" fmla="*/ 0 h 257"/>
                  <a:gd name="T36" fmla="*/ 0 w 3650"/>
                  <a:gd name="T37" fmla="*/ 0 h 257"/>
                  <a:gd name="T38" fmla="*/ 0 w 3650"/>
                  <a:gd name="T39" fmla="*/ 0 h 257"/>
                  <a:gd name="T40" fmla="*/ 0 w 3650"/>
                  <a:gd name="T41" fmla="*/ 0 h 2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50"/>
                  <a:gd name="T64" fmla="*/ 0 h 257"/>
                  <a:gd name="T65" fmla="*/ 3650 w 3650"/>
                  <a:gd name="T66" fmla="*/ 257 h 2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50" h="257" extrusionOk="0">
                    <a:moveTo>
                      <a:pt x="0" y="239"/>
                    </a:moveTo>
                    <a:cubicBezTo>
                      <a:pt x="71" y="248"/>
                      <a:pt x="121" y="241"/>
                      <a:pt x="196" y="234"/>
                    </a:cubicBezTo>
                    <a:cubicBezTo>
                      <a:pt x="222" y="231"/>
                      <a:pt x="249" y="233"/>
                      <a:pt x="275" y="230"/>
                    </a:cubicBezTo>
                    <a:cubicBezTo>
                      <a:pt x="309" y="227"/>
                      <a:pt x="341" y="219"/>
                      <a:pt x="375" y="213"/>
                    </a:cubicBezTo>
                    <a:cubicBezTo>
                      <a:pt x="408" y="207"/>
                      <a:pt x="442" y="202"/>
                      <a:pt x="475" y="200"/>
                    </a:cubicBezTo>
                    <a:cubicBezTo>
                      <a:pt x="763" y="185"/>
                      <a:pt x="1052" y="215"/>
                      <a:pt x="1338" y="182"/>
                    </a:cubicBezTo>
                    <a:cubicBezTo>
                      <a:pt x="1388" y="176"/>
                      <a:pt x="1437" y="171"/>
                      <a:pt x="1487" y="165"/>
                    </a:cubicBezTo>
                    <a:cubicBezTo>
                      <a:pt x="1537" y="159"/>
                      <a:pt x="1585" y="158"/>
                      <a:pt x="1635" y="156"/>
                    </a:cubicBezTo>
                    <a:cubicBezTo>
                      <a:pt x="1696" y="153"/>
                      <a:pt x="1758" y="153"/>
                      <a:pt x="1818" y="148"/>
                    </a:cubicBezTo>
                    <a:cubicBezTo>
                      <a:pt x="1868" y="144"/>
                      <a:pt x="1921" y="134"/>
                      <a:pt x="1971" y="126"/>
                    </a:cubicBezTo>
                    <a:cubicBezTo>
                      <a:pt x="2021" y="118"/>
                      <a:pt x="2069" y="113"/>
                      <a:pt x="2119" y="108"/>
                    </a:cubicBezTo>
                    <a:cubicBezTo>
                      <a:pt x="2168" y="103"/>
                      <a:pt x="2215" y="94"/>
                      <a:pt x="2263" y="87"/>
                    </a:cubicBezTo>
                    <a:cubicBezTo>
                      <a:pt x="2319" y="79"/>
                      <a:pt x="2372" y="67"/>
                      <a:pt x="2428" y="52"/>
                    </a:cubicBezTo>
                    <a:cubicBezTo>
                      <a:pt x="2469" y="41"/>
                      <a:pt x="2513" y="29"/>
                      <a:pt x="2555" y="26"/>
                    </a:cubicBezTo>
                    <a:cubicBezTo>
                      <a:pt x="2625" y="21"/>
                      <a:pt x="2695" y="33"/>
                      <a:pt x="2764" y="35"/>
                    </a:cubicBezTo>
                    <a:cubicBezTo>
                      <a:pt x="2809" y="36"/>
                      <a:pt x="2851" y="32"/>
                      <a:pt x="2895" y="26"/>
                    </a:cubicBezTo>
                    <a:cubicBezTo>
                      <a:pt x="2932" y="21"/>
                      <a:pt x="2967" y="15"/>
                      <a:pt x="3004" y="13"/>
                    </a:cubicBezTo>
                    <a:cubicBezTo>
                      <a:pt x="3113" y="7"/>
                      <a:pt x="3223" y="13"/>
                      <a:pt x="3331" y="4"/>
                    </a:cubicBezTo>
                    <a:cubicBezTo>
                      <a:pt x="3352" y="2"/>
                      <a:pt x="3375" y="-4"/>
                      <a:pt x="3396" y="0"/>
                    </a:cubicBezTo>
                    <a:cubicBezTo>
                      <a:pt x="3435" y="7"/>
                      <a:pt x="3455" y="24"/>
                      <a:pt x="3492" y="35"/>
                    </a:cubicBezTo>
                    <a:cubicBezTo>
                      <a:pt x="3532" y="47"/>
                      <a:pt x="3563" y="47"/>
                      <a:pt x="3605" y="48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Ink 19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372" y="1303"/>
                <a:ext cx="1075" cy="713"/>
              </a:xfrm>
              <a:custGeom>
                <a:avLst/>
                <a:gdLst>
                  <a:gd name="T0" fmla="*/ 0 w 4740"/>
                  <a:gd name="T1" fmla="*/ 0 h 3143"/>
                  <a:gd name="T2" fmla="*/ 0 w 4740"/>
                  <a:gd name="T3" fmla="*/ 0 h 3143"/>
                  <a:gd name="T4" fmla="*/ 0 w 4740"/>
                  <a:gd name="T5" fmla="*/ 0 h 3143"/>
                  <a:gd name="T6" fmla="*/ 0 w 4740"/>
                  <a:gd name="T7" fmla="*/ 0 h 3143"/>
                  <a:gd name="T8" fmla="*/ 0 w 4740"/>
                  <a:gd name="T9" fmla="*/ 0 h 3143"/>
                  <a:gd name="T10" fmla="*/ 0 w 4740"/>
                  <a:gd name="T11" fmla="*/ 0 h 3143"/>
                  <a:gd name="T12" fmla="*/ 0 w 4740"/>
                  <a:gd name="T13" fmla="*/ 0 h 3143"/>
                  <a:gd name="T14" fmla="*/ 0 w 4740"/>
                  <a:gd name="T15" fmla="*/ 0 h 3143"/>
                  <a:gd name="T16" fmla="*/ 0 w 4740"/>
                  <a:gd name="T17" fmla="*/ 0 h 3143"/>
                  <a:gd name="T18" fmla="*/ 0 w 4740"/>
                  <a:gd name="T19" fmla="*/ 0 h 3143"/>
                  <a:gd name="T20" fmla="*/ 0 w 4740"/>
                  <a:gd name="T21" fmla="*/ 0 h 3143"/>
                  <a:gd name="T22" fmla="*/ 0 w 4740"/>
                  <a:gd name="T23" fmla="*/ 0 h 3143"/>
                  <a:gd name="T24" fmla="*/ 0 w 4740"/>
                  <a:gd name="T25" fmla="*/ 0 h 3143"/>
                  <a:gd name="T26" fmla="*/ 0 w 4740"/>
                  <a:gd name="T27" fmla="*/ 0 h 3143"/>
                  <a:gd name="T28" fmla="*/ 0 w 4740"/>
                  <a:gd name="T29" fmla="*/ 0 h 3143"/>
                  <a:gd name="T30" fmla="*/ 0 w 4740"/>
                  <a:gd name="T31" fmla="*/ 0 h 3143"/>
                  <a:gd name="T32" fmla="*/ 0 w 4740"/>
                  <a:gd name="T33" fmla="*/ 0 h 3143"/>
                  <a:gd name="T34" fmla="*/ 0 w 4740"/>
                  <a:gd name="T35" fmla="*/ 0 h 3143"/>
                  <a:gd name="T36" fmla="*/ 0 w 4740"/>
                  <a:gd name="T37" fmla="*/ 0 h 3143"/>
                  <a:gd name="T38" fmla="*/ 0 w 4740"/>
                  <a:gd name="T39" fmla="*/ 0 h 3143"/>
                  <a:gd name="T40" fmla="*/ 0 w 4740"/>
                  <a:gd name="T41" fmla="*/ 0 h 3143"/>
                  <a:gd name="T42" fmla="*/ 0 w 4740"/>
                  <a:gd name="T43" fmla="*/ 0 h 3143"/>
                  <a:gd name="T44" fmla="*/ 0 w 4740"/>
                  <a:gd name="T45" fmla="*/ 0 h 3143"/>
                  <a:gd name="T46" fmla="*/ 0 w 4740"/>
                  <a:gd name="T47" fmla="*/ 0 h 3143"/>
                  <a:gd name="T48" fmla="*/ 1 w 4740"/>
                  <a:gd name="T49" fmla="*/ 0 h 3143"/>
                  <a:gd name="T50" fmla="*/ 1 w 4740"/>
                  <a:gd name="T51" fmla="*/ 0 h 3143"/>
                  <a:gd name="T52" fmla="*/ 1 w 4740"/>
                  <a:gd name="T53" fmla="*/ 0 h 3143"/>
                  <a:gd name="T54" fmla="*/ 1 w 4740"/>
                  <a:gd name="T55" fmla="*/ 0 h 3143"/>
                  <a:gd name="T56" fmla="*/ 1 w 4740"/>
                  <a:gd name="T57" fmla="*/ 0 h 3143"/>
                  <a:gd name="T58" fmla="*/ 1 w 4740"/>
                  <a:gd name="T59" fmla="*/ 0 h 3143"/>
                  <a:gd name="T60" fmla="*/ 1 w 4740"/>
                  <a:gd name="T61" fmla="*/ 0 h 3143"/>
                  <a:gd name="T62" fmla="*/ 1 w 4740"/>
                  <a:gd name="T63" fmla="*/ 0 h 3143"/>
                  <a:gd name="T64" fmla="*/ 1 w 4740"/>
                  <a:gd name="T65" fmla="*/ 0 h 3143"/>
                  <a:gd name="T66" fmla="*/ 1 w 4740"/>
                  <a:gd name="T67" fmla="*/ 0 h 3143"/>
                  <a:gd name="T68" fmla="*/ 1 w 4740"/>
                  <a:gd name="T69" fmla="*/ 0 h 3143"/>
                  <a:gd name="T70" fmla="*/ 1 w 4740"/>
                  <a:gd name="T71" fmla="*/ 0 h 3143"/>
                  <a:gd name="T72" fmla="*/ 0 w 4740"/>
                  <a:gd name="T73" fmla="*/ 0 h 3143"/>
                  <a:gd name="T74" fmla="*/ 0 w 4740"/>
                  <a:gd name="T75" fmla="*/ 0 h 3143"/>
                  <a:gd name="T76" fmla="*/ 0 w 4740"/>
                  <a:gd name="T77" fmla="*/ 0 h 3143"/>
                  <a:gd name="T78" fmla="*/ 0 w 4740"/>
                  <a:gd name="T79" fmla="*/ 0 h 3143"/>
                  <a:gd name="T80" fmla="*/ 0 w 4740"/>
                  <a:gd name="T81" fmla="*/ 0 h 3143"/>
                  <a:gd name="T82" fmla="*/ 0 w 4740"/>
                  <a:gd name="T83" fmla="*/ 0 h 3143"/>
                  <a:gd name="T84" fmla="*/ 0 w 4740"/>
                  <a:gd name="T85" fmla="*/ 0 h 3143"/>
                  <a:gd name="T86" fmla="*/ 0 w 4740"/>
                  <a:gd name="T87" fmla="*/ 0 h 3143"/>
                  <a:gd name="T88" fmla="*/ 0 w 4740"/>
                  <a:gd name="T89" fmla="*/ 0 h 3143"/>
                  <a:gd name="T90" fmla="*/ 0 w 4740"/>
                  <a:gd name="T91" fmla="*/ 0 h 3143"/>
                  <a:gd name="T92" fmla="*/ 0 w 4740"/>
                  <a:gd name="T93" fmla="*/ 0 h 314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740"/>
                  <a:gd name="T142" fmla="*/ 0 h 3143"/>
                  <a:gd name="T143" fmla="*/ 4740 w 4740"/>
                  <a:gd name="T144" fmla="*/ 3143 h 314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740" h="3143" extrusionOk="0">
                    <a:moveTo>
                      <a:pt x="48" y="3142"/>
                    </a:moveTo>
                    <a:cubicBezTo>
                      <a:pt x="47" y="3063"/>
                      <a:pt x="44" y="2981"/>
                      <a:pt x="43" y="2899"/>
                    </a:cubicBezTo>
                    <a:cubicBezTo>
                      <a:pt x="41" y="2735"/>
                      <a:pt x="34" y="2578"/>
                      <a:pt x="21" y="2417"/>
                    </a:cubicBezTo>
                    <a:cubicBezTo>
                      <a:pt x="6" y="2232"/>
                      <a:pt x="-5" y="2025"/>
                      <a:pt x="0" y="1840"/>
                    </a:cubicBezTo>
                    <a:cubicBezTo>
                      <a:pt x="3" y="1720"/>
                      <a:pt x="33" y="1606"/>
                      <a:pt x="56" y="1489"/>
                    </a:cubicBezTo>
                    <a:cubicBezTo>
                      <a:pt x="64" y="1448"/>
                      <a:pt x="72" y="1408"/>
                      <a:pt x="78" y="1367"/>
                    </a:cubicBezTo>
                    <a:cubicBezTo>
                      <a:pt x="84" y="1327"/>
                      <a:pt x="88" y="1287"/>
                      <a:pt x="91" y="1246"/>
                    </a:cubicBezTo>
                    <a:cubicBezTo>
                      <a:pt x="99" y="1137"/>
                      <a:pt x="112" y="1028"/>
                      <a:pt x="122" y="920"/>
                    </a:cubicBezTo>
                    <a:cubicBezTo>
                      <a:pt x="125" y="888"/>
                      <a:pt x="128" y="857"/>
                      <a:pt x="130" y="825"/>
                    </a:cubicBezTo>
                    <a:cubicBezTo>
                      <a:pt x="141" y="684"/>
                      <a:pt x="78" y="276"/>
                      <a:pt x="170" y="191"/>
                    </a:cubicBezTo>
                    <a:cubicBezTo>
                      <a:pt x="212" y="152"/>
                      <a:pt x="310" y="161"/>
                      <a:pt x="362" y="152"/>
                    </a:cubicBezTo>
                    <a:cubicBezTo>
                      <a:pt x="447" y="138"/>
                      <a:pt x="533" y="164"/>
                      <a:pt x="614" y="148"/>
                    </a:cubicBezTo>
                    <a:cubicBezTo>
                      <a:pt x="744" y="123"/>
                      <a:pt x="815" y="92"/>
                      <a:pt x="950" y="91"/>
                    </a:cubicBezTo>
                    <a:cubicBezTo>
                      <a:pt x="1024" y="91"/>
                      <a:pt x="1095" y="78"/>
                      <a:pt x="1168" y="78"/>
                    </a:cubicBezTo>
                    <a:cubicBezTo>
                      <a:pt x="1244" y="78"/>
                      <a:pt x="1312" y="93"/>
                      <a:pt x="1386" y="100"/>
                    </a:cubicBezTo>
                    <a:cubicBezTo>
                      <a:pt x="1560" y="115"/>
                      <a:pt x="1734" y="85"/>
                      <a:pt x="1909" y="78"/>
                    </a:cubicBezTo>
                    <a:cubicBezTo>
                      <a:pt x="2067" y="72"/>
                      <a:pt x="2221" y="61"/>
                      <a:pt x="2380" y="61"/>
                    </a:cubicBezTo>
                    <a:cubicBezTo>
                      <a:pt x="2545" y="61"/>
                      <a:pt x="2708" y="55"/>
                      <a:pt x="2873" y="56"/>
                    </a:cubicBezTo>
                    <a:cubicBezTo>
                      <a:pt x="3046" y="57"/>
                      <a:pt x="3219" y="55"/>
                      <a:pt x="3387" y="30"/>
                    </a:cubicBezTo>
                    <a:cubicBezTo>
                      <a:pt x="3429" y="24"/>
                      <a:pt x="3470" y="14"/>
                      <a:pt x="3514" y="9"/>
                    </a:cubicBezTo>
                    <a:cubicBezTo>
                      <a:pt x="3552" y="5"/>
                      <a:pt x="3588" y="0"/>
                      <a:pt x="3627" y="0"/>
                    </a:cubicBezTo>
                    <a:cubicBezTo>
                      <a:pt x="3658" y="0"/>
                      <a:pt x="3686" y="8"/>
                      <a:pt x="3718" y="9"/>
                    </a:cubicBezTo>
                    <a:cubicBezTo>
                      <a:pt x="3819" y="12"/>
                      <a:pt x="3916" y="24"/>
                      <a:pt x="4015" y="35"/>
                    </a:cubicBezTo>
                    <a:cubicBezTo>
                      <a:pt x="4040" y="38"/>
                      <a:pt x="4062" y="48"/>
                      <a:pt x="4089" y="48"/>
                    </a:cubicBezTo>
                    <a:cubicBezTo>
                      <a:pt x="4167" y="47"/>
                      <a:pt x="4258" y="9"/>
                      <a:pt x="4329" y="52"/>
                    </a:cubicBezTo>
                    <a:cubicBezTo>
                      <a:pt x="4375" y="80"/>
                      <a:pt x="4374" y="104"/>
                      <a:pt x="4403" y="152"/>
                    </a:cubicBezTo>
                    <a:cubicBezTo>
                      <a:pt x="4458" y="240"/>
                      <a:pt x="4483" y="342"/>
                      <a:pt x="4499" y="443"/>
                    </a:cubicBezTo>
                    <a:cubicBezTo>
                      <a:pt x="4522" y="592"/>
                      <a:pt x="4523" y="737"/>
                      <a:pt x="4560" y="885"/>
                    </a:cubicBezTo>
                    <a:cubicBezTo>
                      <a:pt x="4580" y="967"/>
                      <a:pt x="4607" y="1045"/>
                      <a:pt x="4625" y="1128"/>
                    </a:cubicBezTo>
                    <a:cubicBezTo>
                      <a:pt x="4656" y="1273"/>
                      <a:pt x="4674" y="1420"/>
                      <a:pt x="4691" y="1567"/>
                    </a:cubicBezTo>
                    <a:cubicBezTo>
                      <a:pt x="4701" y="1655"/>
                      <a:pt x="4717" y="1743"/>
                      <a:pt x="4725" y="1831"/>
                    </a:cubicBezTo>
                    <a:cubicBezTo>
                      <a:pt x="4747" y="2083"/>
                      <a:pt x="4742" y="2351"/>
                      <a:pt x="4739" y="2604"/>
                    </a:cubicBezTo>
                    <a:cubicBezTo>
                      <a:pt x="4738" y="2658"/>
                      <a:pt x="4736" y="2711"/>
                      <a:pt x="4734" y="2765"/>
                    </a:cubicBezTo>
                    <a:cubicBezTo>
                      <a:pt x="4703" y="2751"/>
                      <a:pt x="4693" y="2717"/>
                      <a:pt x="4656" y="2708"/>
                    </a:cubicBezTo>
                    <a:cubicBezTo>
                      <a:pt x="4585" y="2691"/>
                      <a:pt x="4502" y="2675"/>
                      <a:pt x="4429" y="2665"/>
                    </a:cubicBezTo>
                    <a:cubicBezTo>
                      <a:pt x="4395" y="2660"/>
                      <a:pt x="4364" y="2657"/>
                      <a:pt x="4329" y="2656"/>
                    </a:cubicBezTo>
                    <a:cubicBezTo>
                      <a:pt x="4155" y="2649"/>
                      <a:pt x="3975" y="2674"/>
                      <a:pt x="3801" y="2682"/>
                    </a:cubicBezTo>
                    <a:cubicBezTo>
                      <a:pt x="3705" y="2686"/>
                      <a:pt x="3611" y="2691"/>
                      <a:pt x="3514" y="2686"/>
                    </a:cubicBezTo>
                    <a:cubicBezTo>
                      <a:pt x="3460" y="2683"/>
                      <a:pt x="3406" y="2676"/>
                      <a:pt x="3352" y="2673"/>
                    </a:cubicBezTo>
                    <a:cubicBezTo>
                      <a:pt x="3137" y="2662"/>
                      <a:pt x="2925" y="2678"/>
                      <a:pt x="2711" y="2691"/>
                    </a:cubicBezTo>
                    <a:cubicBezTo>
                      <a:pt x="2578" y="2699"/>
                      <a:pt x="2448" y="2716"/>
                      <a:pt x="2315" y="2730"/>
                    </a:cubicBezTo>
                    <a:cubicBezTo>
                      <a:pt x="2245" y="2738"/>
                      <a:pt x="2175" y="2747"/>
                      <a:pt x="2105" y="2752"/>
                    </a:cubicBezTo>
                    <a:cubicBezTo>
                      <a:pt x="1947" y="2763"/>
                      <a:pt x="1796" y="2775"/>
                      <a:pt x="1639" y="2799"/>
                    </a:cubicBezTo>
                    <a:cubicBezTo>
                      <a:pt x="1451" y="2827"/>
                      <a:pt x="1263" y="2821"/>
                      <a:pt x="1076" y="2843"/>
                    </a:cubicBezTo>
                    <a:cubicBezTo>
                      <a:pt x="917" y="2862"/>
                      <a:pt x="754" y="2902"/>
                      <a:pt x="597" y="2930"/>
                    </a:cubicBezTo>
                    <a:cubicBezTo>
                      <a:pt x="565" y="2936"/>
                      <a:pt x="532" y="2942"/>
                      <a:pt x="501" y="2951"/>
                    </a:cubicBezTo>
                    <a:cubicBezTo>
                      <a:pt x="404" y="2977"/>
                      <a:pt x="251" y="3002"/>
                      <a:pt x="165" y="3051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Ink 20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7" y="2173"/>
                <a:ext cx="305" cy="92"/>
              </a:xfrm>
              <a:custGeom>
                <a:avLst/>
                <a:gdLst>
                  <a:gd name="T0" fmla="*/ 0 w 1344"/>
                  <a:gd name="T1" fmla="*/ 0 h 404"/>
                  <a:gd name="T2" fmla="*/ 0 w 1344"/>
                  <a:gd name="T3" fmla="*/ 0 h 404"/>
                  <a:gd name="T4" fmla="*/ 0 w 1344"/>
                  <a:gd name="T5" fmla="*/ 0 h 404"/>
                  <a:gd name="T6" fmla="*/ 0 w 1344"/>
                  <a:gd name="T7" fmla="*/ 0 h 404"/>
                  <a:gd name="T8" fmla="*/ 0 w 1344"/>
                  <a:gd name="T9" fmla="*/ 0 h 404"/>
                  <a:gd name="T10" fmla="*/ 0 w 1344"/>
                  <a:gd name="T11" fmla="*/ 0 h 404"/>
                  <a:gd name="T12" fmla="*/ 0 w 1344"/>
                  <a:gd name="T13" fmla="*/ 0 h 404"/>
                  <a:gd name="T14" fmla="*/ 0 w 1344"/>
                  <a:gd name="T15" fmla="*/ 0 h 404"/>
                  <a:gd name="T16" fmla="*/ 0 w 1344"/>
                  <a:gd name="T17" fmla="*/ 0 h 404"/>
                  <a:gd name="T18" fmla="*/ 0 w 1344"/>
                  <a:gd name="T19" fmla="*/ 0 h 404"/>
                  <a:gd name="T20" fmla="*/ 0 w 1344"/>
                  <a:gd name="T21" fmla="*/ 0 h 404"/>
                  <a:gd name="T22" fmla="*/ 0 w 1344"/>
                  <a:gd name="T23" fmla="*/ 0 h 404"/>
                  <a:gd name="T24" fmla="*/ 0 w 1344"/>
                  <a:gd name="T25" fmla="*/ 0 h 404"/>
                  <a:gd name="T26" fmla="*/ 0 w 1344"/>
                  <a:gd name="T27" fmla="*/ 0 h 404"/>
                  <a:gd name="T28" fmla="*/ 0 w 1344"/>
                  <a:gd name="T29" fmla="*/ 0 h 404"/>
                  <a:gd name="T30" fmla="*/ 0 w 1344"/>
                  <a:gd name="T31" fmla="*/ 0 h 404"/>
                  <a:gd name="T32" fmla="*/ 0 w 1344"/>
                  <a:gd name="T33" fmla="*/ 0 h 404"/>
                  <a:gd name="T34" fmla="*/ 0 w 1344"/>
                  <a:gd name="T35" fmla="*/ 0 h 404"/>
                  <a:gd name="T36" fmla="*/ 0 w 1344"/>
                  <a:gd name="T37" fmla="*/ 0 h 404"/>
                  <a:gd name="T38" fmla="*/ 0 w 1344"/>
                  <a:gd name="T39" fmla="*/ 0 h 404"/>
                  <a:gd name="T40" fmla="*/ 0 w 1344"/>
                  <a:gd name="T41" fmla="*/ 0 h 404"/>
                  <a:gd name="T42" fmla="*/ 0 w 1344"/>
                  <a:gd name="T43" fmla="*/ 0 h 404"/>
                  <a:gd name="T44" fmla="*/ 0 w 1344"/>
                  <a:gd name="T45" fmla="*/ 0 h 404"/>
                  <a:gd name="T46" fmla="*/ 0 w 1344"/>
                  <a:gd name="T47" fmla="*/ 0 h 404"/>
                  <a:gd name="T48" fmla="*/ 0 w 1344"/>
                  <a:gd name="T49" fmla="*/ 0 h 40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44"/>
                  <a:gd name="T76" fmla="*/ 0 h 404"/>
                  <a:gd name="T77" fmla="*/ 1344 w 1344"/>
                  <a:gd name="T78" fmla="*/ 404 h 40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44" h="404" extrusionOk="0">
                    <a:moveTo>
                      <a:pt x="1343" y="256"/>
                    </a:moveTo>
                    <a:cubicBezTo>
                      <a:pt x="1326" y="233"/>
                      <a:pt x="1309" y="208"/>
                      <a:pt x="1290" y="186"/>
                    </a:cubicBezTo>
                    <a:cubicBezTo>
                      <a:pt x="1268" y="161"/>
                      <a:pt x="1242" y="137"/>
                      <a:pt x="1212" y="121"/>
                    </a:cubicBezTo>
                    <a:cubicBezTo>
                      <a:pt x="1180" y="104"/>
                      <a:pt x="1140" y="87"/>
                      <a:pt x="1103" y="82"/>
                    </a:cubicBezTo>
                    <a:cubicBezTo>
                      <a:pt x="1059" y="76"/>
                      <a:pt x="1017" y="73"/>
                      <a:pt x="972" y="73"/>
                    </a:cubicBezTo>
                    <a:cubicBezTo>
                      <a:pt x="932" y="73"/>
                      <a:pt x="893" y="83"/>
                      <a:pt x="854" y="91"/>
                    </a:cubicBezTo>
                    <a:cubicBezTo>
                      <a:pt x="824" y="97"/>
                      <a:pt x="803" y="99"/>
                      <a:pt x="776" y="117"/>
                    </a:cubicBezTo>
                    <a:cubicBezTo>
                      <a:pt x="748" y="136"/>
                      <a:pt x="731" y="165"/>
                      <a:pt x="719" y="195"/>
                    </a:cubicBezTo>
                    <a:cubicBezTo>
                      <a:pt x="710" y="217"/>
                      <a:pt x="700" y="247"/>
                      <a:pt x="715" y="269"/>
                    </a:cubicBezTo>
                    <a:cubicBezTo>
                      <a:pt x="725" y="284"/>
                      <a:pt x="767" y="298"/>
                      <a:pt x="785" y="295"/>
                    </a:cubicBezTo>
                    <a:cubicBezTo>
                      <a:pt x="843" y="284"/>
                      <a:pt x="850" y="234"/>
                      <a:pt x="850" y="186"/>
                    </a:cubicBezTo>
                    <a:cubicBezTo>
                      <a:pt x="850" y="155"/>
                      <a:pt x="841" y="134"/>
                      <a:pt x="824" y="108"/>
                    </a:cubicBezTo>
                    <a:cubicBezTo>
                      <a:pt x="804" y="78"/>
                      <a:pt x="779" y="62"/>
                      <a:pt x="750" y="43"/>
                    </a:cubicBezTo>
                    <a:cubicBezTo>
                      <a:pt x="713" y="19"/>
                      <a:pt x="672" y="4"/>
                      <a:pt x="628" y="0"/>
                    </a:cubicBezTo>
                    <a:cubicBezTo>
                      <a:pt x="569" y="-5"/>
                      <a:pt x="494" y="-7"/>
                      <a:pt x="440" y="21"/>
                    </a:cubicBezTo>
                    <a:cubicBezTo>
                      <a:pt x="400" y="42"/>
                      <a:pt x="379" y="72"/>
                      <a:pt x="366" y="112"/>
                    </a:cubicBezTo>
                    <a:cubicBezTo>
                      <a:pt x="357" y="139"/>
                      <a:pt x="355" y="155"/>
                      <a:pt x="371" y="182"/>
                    </a:cubicBezTo>
                    <a:cubicBezTo>
                      <a:pt x="391" y="217"/>
                      <a:pt x="413" y="237"/>
                      <a:pt x="453" y="243"/>
                    </a:cubicBezTo>
                    <a:cubicBezTo>
                      <a:pt x="485" y="247"/>
                      <a:pt x="512" y="240"/>
                      <a:pt x="510" y="199"/>
                    </a:cubicBezTo>
                    <a:cubicBezTo>
                      <a:pt x="509" y="175"/>
                      <a:pt x="475" y="149"/>
                      <a:pt x="458" y="138"/>
                    </a:cubicBezTo>
                    <a:cubicBezTo>
                      <a:pt x="434" y="123"/>
                      <a:pt x="376" y="125"/>
                      <a:pt x="349" y="130"/>
                    </a:cubicBezTo>
                    <a:cubicBezTo>
                      <a:pt x="309" y="137"/>
                      <a:pt x="272" y="163"/>
                      <a:pt x="244" y="191"/>
                    </a:cubicBezTo>
                    <a:cubicBezTo>
                      <a:pt x="221" y="215"/>
                      <a:pt x="212" y="236"/>
                      <a:pt x="196" y="264"/>
                    </a:cubicBezTo>
                    <a:cubicBezTo>
                      <a:pt x="197" y="234"/>
                      <a:pt x="188" y="243"/>
                      <a:pt x="161" y="256"/>
                    </a:cubicBezTo>
                    <a:cubicBezTo>
                      <a:pt x="123" y="275"/>
                      <a:pt x="96" y="306"/>
                      <a:pt x="65" y="334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Ink 2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393" y="2117"/>
                <a:ext cx="29" cy="29"/>
              </a:xfrm>
              <a:custGeom>
                <a:avLst/>
                <a:gdLst>
                  <a:gd name="T0" fmla="*/ 0 w 128"/>
                  <a:gd name="T1" fmla="*/ 0 h 127"/>
                  <a:gd name="T2" fmla="*/ 0 w 128"/>
                  <a:gd name="T3" fmla="*/ 0 h 127"/>
                  <a:gd name="T4" fmla="*/ 0 w 128"/>
                  <a:gd name="T5" fmla="*/ 0 h 127"/>
                  <a:gd name="T6" fmla="*/ 0 w 128"/>
                  <a:gd name="T7" fmla="*/ 0 h 127"/>
                  <a:gd name="T8" fmla="*/ 0 w 128"/>
                  <a:gd name="T9" fmla="*/ 0 h 127"/>
                  <a:gd name="T10" fmla="*/ 0 w 128"/>
                  <a:gd name="T11" fmla="*/ 0 h 127"/>
                  <a:gd name="T12" fmla="*/ 0 w 128"/>
                  <a:gd name="T13" fmla="*/ 0 h 127"/>
                  <a:gd name="T14" fmla="*/ 0 w 128"/>
                  <a:gd name="T15" fmla="*/ 0 h 127"/>
                  <a:gd name="T16" fmla="*/ 0 w 128"/>
                  <a:gd name="T17" fmla="*/ 0 h 127"/>
                  <a:gd name="T18" fmla="*/ 0 w 128"/>
                  <a:gd name="T19" fmla="*/ 0 h 127"/>
                  <a:gd name="T20" fmla="*/ 0 w 128"/>
                  <a:gd name="T21" fmla="*/ 0 h 127"/>
                  <a:gd name="T22" fmla="*/ 0 w 128"/>
                  <a:gd name="T23" fmla="*/ 0 h 127"/>
                  <a:gd name="T24" fmla="*/ 0 w 128"/>
                  <a:gd name="T25" fmla="*/ 0 h 127"/>
                  <a:gd name="T26" fmla="*/ 0 w 128"/>
                  <a:gd name="T27" fmla="*/ 0 h 127"/>
                  <a:gd name="T28" fmla="*/ 0 w 128"/>
                  <a:gd name="T29" fmla="*/ 0 h 127"/>
                  <a:gd name="T30" fmla="*/ 0 w 128"/>
                  <a:gd name="T31" fmla="*/ 0 h 12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27"/>
                  <a:gd name="T50" fmla="*/ 128 w 128"/>
                  <a:gd name="T51" fmla="*/ 127 h 12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27" extrusionOk="0">
                    <a:moveTo>
                      <a:pt x="74" y="9"/>
                    </a:moveTo>
                    <a:cubicBezTo>
                      <a:pt x="43" y="-3"/>
                      <a:pt x="28" y="-1"/>
                      <a:pt x="9" y="31"/>
                    </a:cubicBezTo>
                    <a:cubicBezTo>
                      <a:pt x="-3" y="52"/>
                      <a:pt x="-5" y="79"/>
                      <a:pt x="9" y="100"/>
                    </a:cubicBezTo>
                    <a:cubicBezTo>
                      <a:pt x="25" y="124"/>
                      <a:pt x="73" y="138"/>
                      <a:pt x="100" y="126"/>
                    </a:cubicBezTo>
                    <a:cubicBezTo>
                      <a:pt x="141" y="108"/>
                      <a:pt x="129" y="62"/>
                      <a:pt x="105" y="39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Ink 24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301" y="2135"/>
                <a:ext cx="33" cy="24"/>
              </a:xfrm>
              <a:custGeom>
                <a:avLst/>
                <a:gdLst>
                  <a:gd name="T0" fmla="*/ 0 w 145"/>
                  <a:gd name="T1" fmla="*/ 0 h 105"/>
                  <a:gd name="T2" fmla="*/ 0 w 145"/>
                  <a:gd name="T3" fmla="*/ 0 h 105"/>
                  <a:gd name="T4" fmla="*/ 0 w 145"/>
                  <a:gd name="T5" fmla="*/ 0 h 105"/>
                  <a:gd name="T6" fmla="*/ 0 w 145"/>
                  <a:gd name="T7" fmla="*/ 0 h 105"/>
                  <a:gd name="T8" fmla="*/ 0 w 145"/>
                  <a:gd name="T9" fmla="*/ 0 h 105"/>
                  <a:gd name="T10" fmla="*/ 0 w 145"/>
                  <a:gd name="T11" fmla="*/ 0 h 105"/>
                  <a:gd name="T12" fmla="*/ 0 w 145"/>
                  <a:gd name="T13" fmla="*/ 0 h 105"/>
                  <a:gd name="T14" fmla="*/ 0 w 145"/>
                  <a:gd name="T15" fmla="*/ 0 h 105"/>
                  <a:gd name="T16" fmla="*/ 0 w 145"/>
                  <a:gd name="T17" fmla="*/ 0 h 105"/>
                  <a:gd name="T18" fmla="*/ 0 w 145"/>
                  <a:gd name="T19" fmla="*/ 0 h 105"/>
                  <a:gd name="T20" fmla="*/ 0 w 145"/>
                  <a:gd name="T21" fmla="*/ 0 h 105"/>
                  <a:gd name="T22" fmla="*/ 0 w 145"/>
                  <a:gd name="T23" fmla="*/ 0 h 105"/>
                  <a:gd name="T24" fmla="*/ 0 w 145"/>
                  <a:gd name="T25" fmla="*/ 0 h 105"/>
                  <a:gd name="T26" fmla="*/ 0 w 145"/>
                  <a:gd name="T27" fmla="*/ 0 h 105"/>
                  <a:gd name="T28" fmla="*/ 0 w 145"/>
                  <a:gd name="T29" fmla="*/ 0 h 105"/>
                  <a:gd name="T30" fmla="*/ 0 w 145"/>
                  <a:gd name="T31" fmla="*/ 0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5"/>
                  <a:gd name="T49" fmla="*/ 0 h 105"/>
                  <a:gd name="T50" fmla="*/ 145 w 145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5" h="105" extrusionOk="0">
                    <a:moveTo>
                      <a:pt x="65" y="0"/>
                    </a:moveTo>
                    <a:cubicBezTo>
                      <a:pt x="43" y="0"/>
                      <a:pt x="36" y="0"/>
                      <a:pt x="26" y="13"/>
                    </a:cubicBezTo>
                    <a:cubicBezTo>
                      <a:pt x="29" y="51"/>
                      <a:pt x="35" y="78"/>
                      <a:pt x="74" y="96"/>
                    </a:cubicBezTo>
                    <a:cubicBezTo>
                      <a:pt x="110" y="112"/>
                      <a:pt x="154" y="93"/>
                      <a:pt x="144" y="48"/>
                    </a:cubicBezTo>
                    <a:cubicBezTo>
                      <a:pt x="135" y="9"/>
                      <a:pt x="94" y="6"/>
                      <a:pt x="61" y="9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Ink 2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42" y="2595"/>
              <a:ext cx="72" cy="92"/>
            </a:xfrm>
            <a:custGeom>
              <a:avLst/>
              <a:gdLst>
                <a:gd name="T0" fmla="*/ 0 w 319"/>
                <a:gd name="T1" fmla="*/ 0 h 405"/>
                <a:gd name="T2" fmla="*/ 0 w 319"/>
                <a:gd name="T3" fmla="*/ 0 h 405"/>
                <a:gd name="T4" fmla="*/ 0 w 319"/>
                <a:gd name="T5" fmla="*/ 0 h 405"/>
                <a:gd name="T6" fmla="*/ 0 w 319"/>
                <a:gd name="T7" fmla="*/ 0 h 405"/>
                <a:gd name="T8" fmla="*/ 0 w 319"/>
                <a:gd name="T9" fmla="*/ 0 h 405"/>
                <a:gd name="T10" fmla="*/ 0 w 319"/>
                <a:gd name="T11" fmla="*/ 0 h 405"/>
                <a:gd name="T12" fmla="*/ 0 w 319"/>
                <a:gd name="T13" fmla="*/ 0 h 405"/>
                <a:gd name="T14" fmla="*/ 0 w 319"/>
                <a:gd name="T15" fmla="*/ 0 h 405"/>
                <a:gd name="T16" fmla="*/ 0 w 319"/>
                <a:gd name="T17" fmla="*/ 0 h 405"/>
                <a:gd name="T18" fmla="*/ 0 w 319"/>
                <a:gd name="T19" fmla="*/ 0 h 405"/>
                <a:gd name="T20" fmla="*/ 0 w 319"/>
                <a:gd name="T21" fmla="*/ 0 h 405"/>
                <a:gd name="T22" fmla="*/ 0 w 319"/>
                <a:gd name="T23" fmla="*/ 0 h 405"/>
                <a:gd name="T24" fmla="*/ 0 w 319"/>
                <a:gd name="T25" fmla="*/ 0 h 405"/>
                <a:gd name="T26" fmla="*/ 0 w 319"/>
                <a:gd name="T27" fmla="*/ 0 h 405"/>
                <a:gd name="T28" fmla="*/ 0 w 319"/>
                <a:gd name="T29" fmla="*/ 0 h 405"/>
                <a:gd name="T30" fmla="*/ 0 w 319"/>
                <a:gd name="T31" fmla="*/ 0 h 4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9"/>
                <a:gd name="T49" fmla="*/ 0 h 405"/>
                <a:gd name="T50" fmla="*/ 319 w 319"/>
                <a:gd name="T51" fmla="*/ 405 h 4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9" h="405" extrusionOk="0">
                  <a:moveTo>
                    <a:pt x="0" y="0"/>
                  </a:moveTo>
                  <a:cubicBezTo>
                    <a:pt x="26" y="24"/>
                    <a:pt x="42" y="40"/>
                    <a:pt x="61" y="70"/>
                  </a:cubicBezTo>
                  <a:cubicBezTo>
                    <a:pt x="73" y="89"/>
                    <a:pt x="79" y="111"/>
                    <a:pt x="91" y="131"/>
                  </a:cubicBezTo>
                  <a:cubicBezTo>
                    <a:pt x="112" y="166"/>
                    <a:pt x="135" y="196"/>
                    <a:pt x="161" y="226"/>
                  </a:cubicBezTo>
                  <a:cubicBezTo>
                    <a:pt x="189" y="259"/>
                    <a:pt x="218" y="291"/>
                    <a:pt x="248" y="322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Ink 26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57" y="2513"/>
              <a:ext cx="60" cy="46"/>
            </a:xfrm>
            <a:custGeom>
              <a:avLst/>
              <a:gdLst>
                <a:gd name="T0" fmla="*/ 0 w 267"/>
                <a:gd name="T1" fmla="*/ 0 h 205"/>
                <a:gd name="T2" fmla="*/ 0 w 267"/>
                <a:gd name="T3" fmla="*/ 0 h 205"/>
                <a:gd name="T4" fmla="*/ 0 w 267"/>
                <a:gd name="T5" fmla="*/ 0 h 205"/>
                <a:gd name="T6" fmla="*/ 0 w 267"/>
                <a:gd name="T7" fmla="*/ 0 h 205"/>
                <a:gd name="T8" fmla="*/ 0 w 267"/>
                <a:gd name="T9" fmla="*/ 0 h 205"/>
                <a:gd name="T10" fmla="*/ 0 w 267"/>
                <a:gd name="T11" fmla="*/ 0 h 205"/>
                <a:gd name="T12" fmla="*/ 0 w 267"/>
                <a:gd name="T13" fmla="*/ 0 h 205"/>
                <a:gd name="T14" fmla="*/ 0 w 267"/>
                <a:gd name="T15" fmla="*/ 0 h 205"/>
                <a:gd name="T16" fmla="*/ 0 w 267"/>
                <a:gd name="T17" fmla="*/ 0 h 205"/>
                <a:gd name="T18" fmla="*/ 0 w 267"/>
                <a:gd name="T19" fmla="*/ 0 h 205"/>
                <a:gd name="T20" fmla="*/ 0 w 267"/>
                <a:gd name="T21" fmla="*/ 0 h 205"/>
                <a:gd name="T22" fmla="*/ 0 w 267"/>
                <a:gd name="T23" fmla="*/ 0 h 205"/>
                <a:gd name="T24" fmla="*/ 0 w 267"/>
                <a:gd name="T25" fmla="*/ 0 h 2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7"/>
                <a:gd name="T40" fmla="*/ 0 h 205"/>
                <a:gd name="T41" fmla="*/ 267 w 267"/>
                <a:gd name="T42" fmla="*/ 205 h 2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7" h="205" extrusionOk="0">
                  <a:moveTo>
                    <a:pt x="0" y="0"/>
                  </a:moveTo>
                  <a:cubicBezTo>
                    <a:pt x="22" y="22"/>
                    <a:pt x="44" y="43"/>
                    <a:pt x="70" y="61"/>
                  </a:cubicBezTo>
                  <a:cubicBezTo>
                    <a:pt x="98" y="81"/>
                    <a:pt x="126" y="103"/>
                    <a:pt x="152" y="126"/>
                  </a:cubicBezTo>
                  <a:cubicBezTo>
                    <a:pt x="186" y="156"/>
                    <a:pt x="205" y="170"/>
                    <a:pt x="244" y="191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46" name="Picture 2" descr="http://www.clker.com/cliparts/8/d/1/8/12065644251491435347ericlemerdy_laptop_1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4517493"/>
            <a:ext cx="1614487" cy="16817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8" name="Picture 4" descr="http://www.clipartsfree.net/vector/small/android_line_art_Clipart_F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70501"/>
            <a:ext cx="709612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58056" y="3897816"/>
            <a:ext cx="195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Home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8900" y="3809607"/>
            <a:ext cx="195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Work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5427" y="3891503"/>
            <a:ext cx="195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Mobile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6145" name="Straight Arrow Connector 6144"/>
          <p:cNvCxnSpPr>
            <a:stCxn id="5" idx="2"/>
          </p:cNvCxnSpPr>
          <p:nvPr/>
        </p:nvCxnSpPr>
        <p:spPr>
          <a:xfrm flipH="1">
            <a:off x="4662487" y="2342356"/>
            <a:ext cx="1" cy="1467251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Straight Arrow Connector 6148"/>
          <p:cNvCxnSpPr/>
          <p:nvPr/>
        </p:nvCxnSpPr>
        <p:spPr>
          <a:xfrm>
            <a:off x="6400800" y="2133600"/>
            <a:ext cx="1447800" cy="1764216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Straight Arrow Connector 6151"/>
          <p:cNvCxnSpPr>
            <a:endCxn id="28" idx="0"/>
          </p:cNvCxnSpPr>
          <p:nvPr/>
        </p:nvCxnSpPr>
        <p:spPr>
          <a:xfrm flipH="1">
            <a:off x="1237441" y="2342356"/>
            <a:ext cx="1353359" cy="164592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0" y="1066800"/>
            <a:ext cx="422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Cloud Library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858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069"/>
            <a:ext cx="41433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5" name="Straight Arrow Connector 6144"/>
          <p:cNvCxnSpPr/>
          <p:nvPr/>
        </p:nvCxnSpPr>
        <p:spPr>
          <a:xfrm flipH="1">
            <a:off x="3552419" y="2494756"/>
            <a:ext cx="790981" cy="149352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Straight Arrow Connector 6148"/>
          <p:cNvCxnSpPr/>
          <p:nvPr/>
        </p:nvCxnSpPr>
        <p:spPr>
          <a:xfrm>
            <a:off x="6400800" y="2133600"/>
            <a:ext cx="1447800" cy="1764216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Straight Arrow Connector 6151"/>
          <p:cNvCxnSpPr/>
          <p:nvPr/>
        </p:nvCxnSpPr>
        <p:spPr>
          <a:xfrm flipH="1">
            <a:off x="1237441" y="2342356"/>
            <a:ext cx="1353359" cy="164592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0" y="106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Shared Folder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2" name="Picture 4" descr="http://blogs.technet.com/resized-image.ashx/__size/550x0/__key/communityserver-blogs-components-weblogfiles/00-00-00-91-10/2768.CommunityAbid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3800" y="4281549"/>
            <a:ext cx="939800" cy="1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blogs.technet.com/resized-image.ashx/__size/550x0/__key/communityserver-blogs-components-weblogfiles/00-00-00-91-10/2768.CommunityAbid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1495" y="4281549"/>
            <a:ext cx="1318025" cy="1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blogs.technet.com/resized-image.ashx/__size/550x0/__key/communityserver-blogs-components-weblogfiles/00-00-00-91-10/2768.CommunityAbid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3407" y="4281549"/>
            <a:ext cx="1318025" cy="1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blogs.technet.com/resized-image.ashx/__size/550x0/__key/communityserver-blogs-components-weblogfiles/00-00-00-91-10/2768.CommunityAbid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6150" y="4281549"/>
            <a:ext cx="1318025" cy="1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4814889" y="2494756"/>
            <a:ext cx="1128711" cy="149352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231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Mendeley Research Catalog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00" y="0"/>
            <a:ext cx="920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3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8493"/>
          </a:xfrm>
        </p:spPr>
        <p:txBody>
          <a:bodyPr/>
          <a:lstStyle/>
          <a:p>
            <a:r>
              <a:rPr lang="en-US" dirty="0" smtClean="0"/>
              <a:t>Mendeley Research Catalog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493"/>
            <a:ext cx="9144000" cy="590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07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15 at 3.5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76788" cy="4953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3793"/>
            <a:ext cx="853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Georgia" pitchFamily="-109" charset="0"/>
                <a:ea typeface="Georgia" pitchFamily="-109" charset="0"/>
                <a:cs typeface="Georgia" pitchFamily="-109" charset="0"/>
              </a:rPr>
              <a:t>Read papers + keep track of notes</a:t>
            </a:r>
            <a:endParaRPr lang="en-US" sz="4400" dirty="0">
              <a:solidFill>
                <a:schemeClr val="bg1"/>
              </a:solidFill>
              <a:latin typeface="Georgia" pitchFamily="-109" charset="0"/>
              <a:ea typeface="Georgia" pitchFamily="-109" charset="0"/>
              <a:cs typeface="Georgia" pitchFamily="-10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00" y="5791200"/>
            <a:ext cx="871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470M documents</a:t>
            </a:r>
            <a:endParaRPr lang="en-US" sz="6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10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some misery out of writing</a:t>
            </a:r>
            <a:endParaRPr lang="en-US" dirty="0"/>
          </a:p>
        </p:txBody>
      </p:sp>
      <p:pic>
        <p:nvPicPr>
          <p:cNvPr id="9218" name="Picture 2" descr="C:\Users\William Gunn\Desktop\Dropbox\Mendeley\Mendeley Presentations\product_screenshots\desktop_wordplu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928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439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The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72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Scopus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72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Snowball </a:t>
            </a:r>
            <a:r>
              <a:rPr lang="en-US" sz="72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altmetric</a:t>
            </a:r>
            <a:endParaRPr lang="en-US" sz="72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085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Information Extraction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4248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70" y="6034439"/>
            <a:ext cx="2996826" cy="634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Georgia" pitchFamily="18" charset="0"/>
              </a:rPr>
              <a:t>We are publishing this data to the LOD cloud</a:t>
            </a:r>
            <a:endParaRPr lang="en-US" sz="34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5" name="Picture 4" descr="code_framework_generic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54" y="1772816"/>
            <a:ext cx="8017717" cy="34062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504" y="6279703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http://code-research.eu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75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500438"/>
            <a:ext cx="823912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6" name="Group 7"/>
          <p:cNvGrpSpPr>
            <a:grpSpLocks/>
          </p:cNvGrpSpPr>
          <p:nvPr/>
        </p:nvGrpSpPr>
        <p:grpSpPr bwMode="auto">
          <a:xfrm>
            <a:off x="115888" y="3352800"/>
            <a:ext cx="384175" cy="1025525"/>
            <a:chOff x="5154137" y="1714488"/>
            <a:chExt cx="557966" cy="1485911"/>
          </a:xfrm>
        </p:grpSpPr>
        <p:pic>
          <p:nvPicPr>
            <p:cNvPr id="21535" name="Picture 8" descr="Apple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137" y="2143116"/>
              <a:ext cx="557966" cy="557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6" name="Picture 9" descr="Linux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03" y="2764792"/>
              <a:ext cx="369501" cy="435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7" name="Picture 10" descr="Vista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391" y="1714488"/>
              <a:ext cx="461991" cy="43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07" name="Picture 20" descr="clou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500313"/>
            <a:ext cx="41433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22"/>
          <p:cNvSpPr>
            <a:spLocks noChangeArrowheads="1"/>
          </p:cNvSpPr>
          <p:nvPr/>
        </p:nvSpPr>
        <p:spPr bwMode="auto">
          <a:xfrm>
            <a:off x="3857625" y="1500188"/>
            <a:ext cx="50720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FFFF"/>
                </a:solidFill>
                <a:latin typeface="Georgia" pitchFamily="18" charset="0"/>
              </a:rPr>
              <a:t>...and aggregates research </a:t>
            </a:r>
            <a:br>
              <a:rPr lang="en-GB" sz="2800">
                <a:solidFill>
                  <a:srgbClr val="FFFFFF"/>
                </a:solidFill>
                <a:latin typeface="Georgia" pitchFamily="18" charset="0"/>
              </a:rPr>
            </a:br>
            <a:r>
              <a:rPr lang="en-GB" sz="2800">
                <a:solidFill>
                  <a:srgbClr val="FFFFFF"/>
                </a:solidFill>
                <a:latin typeface="Georgia" pitchFamily="18" charset="0"/>
              </a:rPr>
              <a:t>data in the cloud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071810"/>
            <a:ext cx="3214709" cy="201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12"/>
          <p:cNvSpPr txBox="1">
            <a:spLocks noChangeArrowheads="1"/>
          </p:cNvSpPr>
          <p:nvPr/>
        </p:nvSpPr>
        <p:spPr bwMode="auto">
          <a:xfrm>
            <a:off x="215900" y="5516563"/>
            <a:ext cx="4140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2800" dirty="0">
                <a:solidFill>
                  <a:srgbClr val="FFFFFF"/>
                </a:solidFill>
                <a:latin typeface="Georgia" pitchFamily="18" charset="0"/>
              </a:rPr>
              <a:t>Mendeley extracts research data…</a:t>
            </a:r>
            <a:endParaRPr lang="de-DE" sz="2800" dirty="0">
              <a:solidFill>
                <a:srgbClr val="96361C"/>
              </a:solidFill>
              <a:latin typeface="Georgia" pitchFamily="18" charset="0"/>
            </a:endParaRPr>
          </a:p>
        </p:txBody>
      </p:sp>
      <p:grpSp>
        <p:nvGrpSpPr>
          <p:cNvPr id="21512" name="Group 32"/>
          <p:cNvGrpSpPr>
            <a:grpSpLocks/>
          </p:cNvGrpSpPr>
          <p:nvPr/>
        </p:nvGrpSpPr>
        <p:grpSpPr bwMode="auto">
          <a:xfrm>
            <a:off x="468313" y="3371850"/>
            <a:ext cx="1757362" cy="1308100"/>
            <a:chOff x="7" y="1182"/>
            <a:chExt cx="1941" cy="1568"/>
          </a:xfrm>
        </p:grpSpPr>
        <p:sp>
          <p:nvSpPr>
            <p:cNvPr id="21518" name="Ink 9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84" y="2661"/>
              <a:ext cx="74" cy="86"/>
            </a:xfrm>
            <a:custGeom>
              <a:avLst/>
              <a:gdLst>
                <a:gd name="T0" fmla="*/ 0 w 328"/>
                <a:gd name="T1" fmla="*/ 0 h 379"/>
                <a:gd name="T2" fmla="*/ 0 w 328"/>
                <a:gd name="T3" fmla="*/ 0 h 379"/>
                <a:gd name="T4" fmla="*/ 0 w 328"/>
                <a:gd name="T5" fmla="*/ 0 h 379"/>
                <a:gd name="T6" fmla="*/ 0 w 328"/>
                <a:gd name="T7" fmla="*/ 0 h 379"/>
                <a:gd name="T8" fmla="*/ 0 w 328"/>
                <a:gd name="T9" fmla="*/ 0 h 379"/>
                <a:gd name="T10" fmla="*/ 0 w 328"/>
                <a:gd name="T11" fmla="*/ 0 h 379"/>
                <a:gd name="T12" fmla="*/ 0 w 328"/>
                <a:gd name="T13" fmla="*/ 0 h 379"/>
                <a:gd name="T14" fmla="*/ 0 w 328"/>
                <a:gd name="T15" fmla="*/ 0 h 379"/>
                <a:gd name="T16" fmla="*/ 0 w 328"/>
                <a:gd name="T17" fmla="*/ 0 h 3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8"/>
                <a:gd name="T28" fmla="*/ 0 h 379"/>
                <a:gd name="T29" fmla="*/ 328 w 328"/>
                <a:gd name="T30" fmla="*/ 379 h 3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8" h="379" extrusionOk="0">
                  <a:moveTo>
                    <a:pt x="319" y="0"/>
                  </a:moveTo>
                  <a:cubicBezTo>
                    <a:pt x="319" y="32"/>
                    <a:pt x="321" y="64"/>
                    <a:pt x="323" y="96"/>
                  </a:cubicBezTo>
                  <a:cubicBezTo>
                    <a:pt x="325" y="130"/>
                    <a:pt x="326" y="166"/>
                    <a:pt x="327" y="200"/>
                  </a:cubicBezTo>
                  <a:cubicBezTo>
                    <a:pt x="328" y="236"/>
                    <a:pt x="327" y="272"/>
                    <a:pt x="327" y="308"/>
                  </a:cubicBezTo>
                </a:path>
                <a:path w="328" h="379" extrusionOk="0">
                  <a:moveTo>
                    <a:pt x="18" y="217"/>
                  </a:moveTo>
                  <a:cubicBezTo>
                    <a:pt x="12" y="217"/>
                    <a:pt x="6" y="217"/>
                    <a:pt x="0" y="217"/>
                  </a:cubicBezTo>
                  <a:cubicBezTo>
                    <a:pt x="31" y="248"/>
                    <a:pt x="60" y="279"/>
                    <a:pt x="96" y="304"/>
                  </a:cubicBezTo>
                  <a:cubicBezTo>
                    <a:pt x="123" y="322"/>
                    <a:pt x="151" y="340"/>
                    <a:pt x="179" y="356"/>
                  </a:cubicBezTo>
                  <a:cubicBezTo>
                    <a:pt x="198" y="366"/>
                    <a:pt x="206" y="369"/>
                    <a:pt x="218" y="378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Ink 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582" y="2131"/>
              <a:ext cx="355" cy="463"/>
            </a:xfrm>
            <a:custGeom>
              <a:avLst/>
              <a:gdLst>
                <a:gd name="T0" fmla="*/ 0 w 1567"/>
                <a:gd name="T1" fmla="*/ 0 h 2041"/>
                <a:gd name="T2" fmla="*/ 0 w 1567"/>
                <a:gd name="T3" fmla="*/ 0 h 2041"/>
                <a:gd name="T4" fmla="*/ 0 w 1567"/>
                <a:gd name="T5" fmla="*/ 0 h 2041"/>
                <a:gd name="T6" fmla="*/ 0 w 1567"/>
                <a:gd name="T7" fmla="*/ 0 h 2041"/>
                <a:gd name="T8" fmla="*/ 0 w 1567"/>
                <a:gd name="T9" fmla="*/ 0 h 2041"/>
                <a:gd name="T10" fmla="*/ 0 w 1567"/>
                <a:gd name="T11" fmla="*/ 0 h 2041"/>
                <a:gd name="T12" fmla="*/ 0 w 1567"/>
                <a:gd name="T13" fmla="*/ 0 h 2041"/>
                <a:gd name="T14" fmla="*/ 0 w 1567"/>
                <a:gd name="T15" fmla="*/ 0 h 2041"/>
                <a:gd name="T16" fmla="*/ 0 w 1567"/>
                <a:gd name="T17" fmla="*/ 0 h 2041"/>
                <a:gd name="T18" fmla="*/ 0 w 1567"/>
                <a:gd name="T19" fmla="*/ 0 h 2041"/>
                <a:gd name="T20" fmla="*/ 0 w 1567"/>
                <a:gd name="T21" fmla="*/ 0 h 2041"/>
                <a:gd name="T22" fmla="*/ 0 w 1567"/>
                <a:gd name="T23" fmla="*/ 0 h 2041"/>
                <a:gd name="T24" fmla="*/ 0 w 1567"/>
                <a:gd name="T25" fmla="*/ 0 h 2041"/>
                <a:gd name="T26" fmla="*/ 0 w 1567"/>
                <a:gd name="T27" fmla="*/ 0 h 2041"/>
                <a:gd name="T28" fmla="*/ 0 w 1567"/>
                <a:gd name="T29" fmla="*/ 0 h 2041"/>
                <a:gd name="T30" fmla="*/ 0 w 1567"/>
                <a:gd name="T31" fmla="*/ 0 h 2041"/>
                <a:gd name="T32" fmla="*/ 0 w 1567"/>
                <a:gd name="T33" fmla="*/ 0 h 2041"/>
                <a:gd name="T34" fmla="*/ 0 w 1567"/>
                <a:gd name="T35" fmla="*/ 0 h 2041"/>
                <a:gd name="T36" fmla="*/ 0 w 1567"/>
                <a:gd name="T37" fmla="*/ 0 h 2041"/>
                <a:gd name="T38" fmla="*/ 0 w 1567"/>
                <a:gd name="T39" fmla="*/ 0 h 2041"/>
                <a:gd name="T40" fmla="*/ 0 w 1567"/>
                <a:gd name="T41" fmla="*/ 0 h 2041"/>
                <a:gd name="T42" fmla="*/ 0 w 1567"/>
                <a:gd name="T43" fmla="*/ 0 h 2041"/>
                <a:gd name="T44" fmla="*/ 0 w 1567"/>
                <a:gd name="T45" fmla="*/ 0 h 2041"/>
                <a:gd name="T46" fmla="*/ 0 w 1567"/>
                <a:gd name="T47" fmla="*/ 0 h 2041"/>
                <a:gd name="T48" fmla="*/ 0 w 1567"/>
                <a:gd name="T49" fmla="*/ 0 h 2041"/>
                <a:gd name="T50" fmla="*/ 0 w 1567"/>
                <a:gd name="T51" fmla="*/ 0 h 2041"/>
                <a:gd name="T52" fmla="*/ 0 w 1567"/>
                <a:gd name="T53" fmla="*/ 0 h 2041"/>
                <a:gd name="T54" fmla="*/ 0 w 1567"/>
                <a:gd name="T55" fmla="*/ 0 h 2041"/>
                <a:gd name="T56" fmla="*/ 0 w 1567"/>
                <a:gd name="T57" fmla="*/ 0 h 2041"/>
                <a:gd name="T58" fmla="*/ 0 w 1567"/>
                <a:gd name="T59" fmla="*/ 0 h 2041"/>
                <a:gd name="T60" fmla="*/ 0 w 1567"/>
                <a:gd name="T61" fmla="*/ 0 h 20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67"/>
                <a:gd name="T94" fmla="*/ 0 h 2041"/>
                <a:gd name="T95" fmla="*/ 1567 w 1567"/>
                <a:gd name="T96" fmla="*/ 2041 h 20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67" h="2041" extrusionOk="0">
                  <a:moveTo>
                    <a:pt x="0" y="0"/>
                  </a:moveTo>
                  <a:cubicBezTo>
                    <a:pt x="37" y="65"/>
                    <a:pt x="77" y="130"/>
                    <a:pt x="114" y="195"/>
                  </a:cubicBezTo>
                  <a:cubicBezTo>
                    <a:pt x="155" y="267"/>
                    <a:pt x="193" y="343"/>
                    <a:pt x="240" y="412"/>
                  </a:cubicBezTo>
                  <a:cubicBezTo>
                    <a:pt x="282" y="475"/>
                    <a:pt x="328" y="539"/>
                    <a:pt x="375" y="599"/>
                  </a:cubicBezTo>
                  <a:cubicBezTo>
                    <a:pt x="412" y="646"/>
                    <a:pt x="451" y="692"/>
                    <a:pt x="489" y="738"/>
                  </a:cubicBezTo>
                  <a:cubicBezTo>
                    <a:pt x="556" y="821"/>
                    <a:pt x="624" y="904"/>
                    <a:pt x="694" y="985"/>
                  </a:cubicBezTo>
                  <a:cubicBezTo>
                    <a:pt x="740" y="1038"/>
                    <a:pt x="784" y="1089"/>
                    <a:pt x="824" y="1146"/>
                  </a:cubicBezTo>
                  <a:cubicBezTo>
                    <a:pt x="924" y="1289"/>
                    <a:pt x="1024" y="1424"/>
                    <a:pt x="1134" y="1558"/>
                  </a:cubicBezTo>
                  <a:cubicBezTo>
                    <a:pt x="1236" y="1682"/>
                    <a:pt x="1301" y="1856"/>
                    <a:pt x="1413" y="1966"/>
                  </a:cubicBezTo>
                  <a:cubicBezTo>
                    <a:pt x="1440" y="1993"/>
                    <a:pt x="1468" y="1999"/>
                    <a:pt x="1500" y="2014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Ink 1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83" y="2196"/>
              <a:ext cx="776" cy="251"/>
            </a:xfrm>
            <a:custGeom>
              <a:avLst/>
              <a:gdLst>
                <a:gd name="T0" fmla="*/ 0 w 3419"/>
                <a:gd name="T1" fmla="*/ 0 h 1108"/>
                <a:gd name="T2" fmla="*/ 0 w 3419"/>
                <a:gd name="T3" fmla="*/ 0 h 1108"/>
                <a:gd name="T4" fmla="*/ 0 w 3419"/>
                <a:gd name="T5" fmla="*/ 0 h 1108"/>
                <a:gd name="T6" fmla="*/ 0 w 3419"/>
                <a:gd name="T7" fmla="*/ 0 h 1108"/>
                <a:gd name="T8" fmla="*/ 0 w 3419"/>
                <a:gd name="T9" fmla="*/ 0 h 1108"/>
                <a:gd name="T10" fmla="*/ 0 w 3419"/>
                <a:gd name="T11" fmla="*/ 0 h 1108"/>
                <a:gd name="T12" fmla="*/ 0 w 3419"/>
                <a:gd name="T13" fmla="*/ 0 h 1108"/>
                <a:gd name="T14" fmla="*/ 0 w 3419"/>
                <a:gd name="T15" fmla="*/ 0 h 1108"/>
                <a:gd name="T16" fmla="*/ 0 w 3419"/>
                <a:gd name="T17" fmla="*/ 0 h 1108"/>
                <a:gd name="T18" fmla="*/ 0 w 3419"/>
                <a:gd name="T19" fmla="*/ 0 h 1108"/>
                <a:gd name="T20" fmla="*/ 0 w 3419"/>
                <a:gd name="T21" fmla="*/ 0 h 1108"/>
                <a:gd name="T22" fmla="*/ 0 w 3419"/>
                <a:gd name="T23" fmla="*/ 0 h 1108"/>
                <a:gd name="T24" fmla="*/ 0 w 3419"/>
                <a:gd name="T25" fmla="*/ 0 h 1108"/>
                <a:gd name="T26" fmla="*/ 0 w 3419"/>
                <a:gd name="T27" fmla="*/ 0 h 1108"/>
                <a:gd name="T28" fmla="*/ 0 w 3419"/>
                <a:gd name="T29" fmla="*/ 0 h 1108"/>
                <a:gd name="T30" fmla="*/ 0 w 3419"/>
                <a:gd name="T31" fmla="*/ 0 h 1108"/>
                <a:gd name="T32" fmla="*/ 0 w 3419"/>
                <a:gd name="T33" fmla="*/ 0 h 1108"/>
                <a:gd name="T34" fmla="*/ 0 w 3419"/>
                <a:gd name="T35" fmla="*/ 0 h 1108"/>
                <a:gd name="T36" fmla="*/ 0 w 3419"/>
                <a:gd name="T37" fmla="*/ 0 h 1108"/>
                <a:gd name="T38" fmla="*/ 0 w 3419"/>
                <a:gd name="T39" fmla="*/ 0 h 1108"/>
                <a:gd name="T40" fmla="*/ 0 w 3419"/>
                <a:gd name="T41" fmla="*/ 0 h 1108"/>
                <a:gd name="T42" fmla="*/ 0 w 3419"/>
                <a:gd name="T43" fmla="*/ 0 h 1108"/>
                <a:gd name="T44" fmla="*/ 0 w 3419"/>
                <a:gd name="T45" fmla="*/ 0 h 1108"/>
                <a:gd name="T46" fmla="*/ 0 w 3419"/>
                <a:gd name="T47" fmla="*/ 0 h 1108"/>
                <a:gd name="T48" fmla="*/ 0 w 3419"/>
                <a:gd name="T49" fmla="*/ 0 h 1108"/>
                <a:gd name="T50" fmla="*/ 0 w 3419"/>
                <a:gd name="T51" fmla="*/ 0 h 1108"/>
                <a:gd name="T52" fmla="*/ 0 w 3419"/>
                <a:gd name="T53" fmla="*/ 0 h 1108"/>
                <a:gd name="T54" fmla="*/ 0 w 3419"/>
                <a:gd name="T55" fmla="*/ 0 h 1108"/>
                <a:gd name="T56" fmla="*/ 0 w 3419"/>
                <a:gd name="T57" fmla="*/ 0 h 1108"/>
                <a:gd name="T58" fmla="*/ 0 w 3419"/>
                <a:gd name="T59" fmla="*/ 0 h 1108"/>
                <a:gd name="T60" fmla="*/ 0 w 3419"/>
                <a:gd name="T61" fmla="*/ 0 h 1108"/>
                <a:gd name="T62" fmla="*/ 0 w 3419"/>
                <a:gd name="T63" fmla="*/ 0 h 1108"/>
                <a:gd name="T64" fmla="*/ 0 w 3419"/>
                <a:gd name="T65" fmla="*/ 0 h 1108"/>
                <a:gd name="T66" fmla="*/ 0 w 3419"/>
                <a:gd name="T67" fmla="*/ 0 h 1108"/>
                <a:gd name="T68" fmla="*/ 0 w 3419"/>
                <a:gd name="T69" fmla="*/ 0 h 1108"/>
                <a:gd name="T70" fmla="*/ 0 w 3419"/>
                <a:gd name="T71" fmla="*/ 0 h 1108"/>
                <a:gd name="T72" fmla="*/ 0 w 3419"/>
                <a:gd name="T73" fmla="*/ 0 h 1108"/>
                <a:gd name="T74" fmla="*/ 0 w 3419"/>
                <a:gd name="T75" fmla="*/ 0 h 1108"/>
                <a:gd name="T76" fmla="*/ 0 w 3419"/>
                <a:gd name="T77" fmla="*/ 0 h 1108"/>
                <a:gd name="T78" fmla="*/ 0 w 3419"/>
                <a:gd name="T79" fmla="*/ 0 h 1108"/>
                <a:gd name="T80" fmla="*/ 0 w 3419"/>
                <a:gd name="T81" fmla="*/ 0 h 1108"/>
                <a:gd name="T82" fmla="*/ 0 w 3419"/>
                <a:gd name="T83" fmla="*/ 0 h 1108"/>
                <a:gd name="T84" fmla="*/ 0 w 3419"/>
                <a:gd name="T85" fmla="*/ 0 h 1108"/>
                <a:gd name="T86" fmla="*/ 0 w 3419"/>
                <a:gd name="T87" fmla="*/ 0 h 1108"/>
                <a:gd name="T88" fmla="*/ 0 w 3419"/>
                <a:gd name="T89" fmla="*/ 0 h 1108"/>
                <a:gd name="T90" fmla="*/ 0 w 3419"/>
                <a:gd name="T91" fmla="*/ 0 h 1108"/>
                <a:gd name="T92" fmla="*/ 0 w 3419"/>
                <a:gd name="T93" fmla="*/ 0 h 1108"/>
                <a:gd name="T94" fmla="*/ 0 w 3419"/>
                <a:gd name="T95" fmla="*/ 0 h 1108"/>
                <a:gd name="T96" fmla="*/ 0 w 3419"/>
                <a:gd name="T97" fmla="*/ 0 h 11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419"/>
                <a:gd name="T148" fmla="*/ 0 h 1108"/>
                <a:gd name="T149" fmla="*/ 3419 w 3419"/>
                <a:gd name="T150" fmla="*/ 1108 h 11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419" h="1108" extrusionOk="0">
                  <a:moveTo>
                    <a:pt x="70" y="187"/>
                  </a:moveTo>
                  <a:cubicBezTo>
                    <a:pt x="42" y="164"/>
                    <a:pt x="23" y="140"/>
                    <a:pt x="0" y="113"/>
                  </a:cubicBezTo>
                  <a:cubicBezTo>
                    <a:pt x="29" y="144"/>
                    <a:pt x="63" y="172"/>
                    <a:pt x="91" y="204"/>
                  </a:cubicBezTo>
                  <a:cubicBezTo>
                    <a:pt x="116" y="232"/>
                    <a:pt x="134" y="264"/>
                    <a:pt x="153" y="296"/>
                  </a:cubicBezTo>
                  <a:cubicBezTo>
                    <a:pt x="196" y="371"/>
                    <a:pt x="235" y="449"/>
                    <a:pt x="275" y="526"/>
                  </a:cubicBezTo>
                  <a:cubicBezTo>
                    <a:pt x="307" y="587"/>
                    <a:pt x="343" y="645"/>
                    <a:pt x="379" y="704"/>
                  </a:cubicBezTo>
                  <a:cubicBezTo>
                    <a:pt x="420" y="770"/>
                    <a:pt x="465" y="831"/>
                    <a:pt x="510" y="894"/>
                  </a:cubicBezTo>
                  <a:cubicBezTo>
                    <a:pt x="537" y="931"/>
                    <a:pt x="561" y="973"/>
                    <a:pt x="593" y="1007"/>
                  </a:cubicBezTo>
                  <a:cubicBezTo>
                    <a:pt x="607" y="1027"/>
                    <a:pt x="613" y="1034"/>
                    <a:pt x="628" y="1042"/>
                  </a:cubicBezTo>
                </a:path>
                <a:path w="3419" h="1108" extrusionOk="0">
                  <a:moveTo>
                    <a:pt x="610" y="152"/>
                  </a:moveTo>
                  <a:cubicBezTo>
                    <a:pt x="606" y="158"/>
                    <a:pt x="601" y="164"/>
                    <a:pt x="597" y="170"/>
                  </a:cubicBezTo>
                  <a:cubicBezTo>
                    <a:pt x="569" y="130"/>
                    <a:pt x="551" y="96"/>
                    <a:pt x="514" y="70"/>
                  </a:cubicBezTo>
                  <a:cubicBezTo>
                    <a:pt x="518" y="100"/>
                    <a:pt x="524" y="113"/>
                    <a:pt x="545" y="152"/>
                  </a:cubicBezTo>
                  <a:cubicBezTo>
                    <a:pt x="565" y="187"/>
                    <a:pt x="592" y="219"/>
                    <a:pt x="615" y="252"/>
                  </a:cubicBezTo>
                  <a:cubicBezTo>
                    <a:pt x="645" y="295"/>
                    <a:pt x="676" y="339"/>
                    <a:pt x="711" y="378"/>
                  </a:cubicBezTo>
                  <a:cubicBezTo>
                    <a:pt x="750" y="421"/>
                    <a:pt x="784" y="467"/>
                    <a:pt x="820" y="513"/>
                  </a:cubicBezTo>
                  <a:cubicBezTo>
                    <a:pt x="904" y="622"/>
                    <a:pt x="985" y="731"/>
                    <a:pt x="1081" y="829"/>
                  </a:cubicBezTo>
                  <a:cubicBezTo>
                    <a:pt x="1106" y="854"/>
                    <a:pt x="1134" y="881"/>
                    <a:pt x="1151" y="912"/>
                  </a:cubicBezTo>
                  <a:cubicBezTo>
                    <a:pt x="1166" y="938"/>
                    <a:pt x="1177" y="967"/>
                    <a:pt x="1190" y="994"/>
                  </a:cubicBezTo>
                </a:path>
                <a:path w="3419" h="1108" extrusionOk="0">
                  <a:moveTo>
                    <a:pt x="1221" y="122"/>
                  </a:moveTo>
                  <a:cubicBezTo>
                    <a:pt x="1215" y="118"/>
                    <a:pt x="1209" y="113"/>
                    <a:pt x="1203" y="109"/>
                  </a:cubicBezTo>
                  <a:cubicBezTo>
                    <a:pt x="1217" y="148"/>
                    <a:pt x="1236" y="183"/>
                    <a:pt x="1256" y="222"/>
                  </a:cubicBezTo>
                  <a:cubicBezTo>
                    <a:pt x="1289" y="287"/>
                    <a:pt x="1323" y="352"/>
                    <a:pt x="1356" y="417"/>
                  </a:cubicBezTo>
                  <a:cubicBezTo>
                    <a:pt x="1394" y="493"/>
                    <a:pt x="1430" y="570"/>
                    <a:pt x="1465" y="647"/>
                  </a:cubicBezTo>
                  <a:cubicBezTo>
                    <a:pt x="1497" y="718"/>
                    <a:pt x="1534" y="785"/>
                    <a:pt x="1569" y="855"/>
                  </a:cubicBezTo>
                  <a:cubicBezTo>
                    <a:pt x="1596" y="908"/>
                    <a:pt x="1623" y="960"/>
                    <a:pt x="1652" y="1012"/>
                  </a:cubicBezTo>
                  <a:cubicBezTo>
                    <a:pt x="1671" y="1046"/>
                    <a:pt x="1688" y="1078"/>
                    <a:pt x="1713" y="1107"/>
                  </a:cubicBezTo>
                </a:path>
                <a:path w="3419" h="1108" extrusionOk="0">
                  <a:moveTo>
                    <a:pt x="1918" y="209"/>
                  </a:moveTo>
                  <a:cubicBezTo>
                    <a:pt x="1911" y="191"/>
                    <a:pt x="1907" y="174"/>
                    <a:pt x="1901" y="157"/>
                  </a:cubicBezTo>
                  <a:cubicBezTo>
                    <a:pt x="1922" y="183"/>
                    <a:pt x="1944" y="209"/>
                    <a:pt x="1962" y="239"/>
                  </a:cubicBezTo>
                  <a:cubicBezTo>
                    <a:pt x="1992" y="290"/>
                    <a:pt x="2020" y="341"/>
                    <a:pt x="2053" y="391"/>
                  </a:cubicBezTo>
                  <a:cubicBezTo>
                    <a:pt x="2106" y="473"/>
                    <a:pt x="2161" y="555"/>
                    <a:pt x="2219" y="634"/>
                  </a:cubicBezTo>
                  <a:cubicBezTo>
                    <a:pt x="2274" y="708"/>
                    <a:pt x="2331" y="781"/>
                    <a:pt x="2385" y="855"/>
                  </a:cubicBezTo>
                  <a:cubicBezTo>
                    <a:pt x="2420" y="903"/>
                    <a:pt x="2458" y="948"/>
                    <a:pt x="2494" y="994"/>
                  </a:cubicBezTo>
                  <a:cubicBezTo>
                    <a:pt x="2498" y="1001"/>
                    <a:pt x="2503" y="1009"/>
                    <a:pt x="2507" y="1016"/>
                  </a:cubicBezTo>
                </a:path>
                <a:path w="3419" h="1108" extrusionOk="0">
                  <a:moveTo>
                    <a:pt x="2515" y="118"/>
                  </a:moveTo>
                  <a:cubicBezTo>
                    <a:pt x="2508" y="96"/>
                    <a:pt x="2508" y="90"/>
                    <a:pt x="2498" y="79"/>
                  </a:cubicBezTo>
                  <a:cubicBezTo>
                    <a:pt x="2511" y="115"/>
                    <a:pt x="2523" y="145"/>
                    <a:pt x="2546" y="178"/>
                  </a:cubicBezTo>
                  <a:cubicBezTo>
                    <a:pt x="2582" y="230"/>
                    <a:pt x="2622" y="281"/>
                    <a:pt x="2655" y="335"/>
                  </a:cubicBezTo>
                  <a:cubicBezTo>
                    <a:pt x="2699" y="406"/>
                    <a:pt x="2734" y="484"/>
                    <a:pt x="2768" y="560"/>
                  </a:cubicBezTo>
                  <a:cubicBezTo>
                    <a:pt x="2801" y="634"/>
                    <a:pt x="2827" y="709"/>
                    <a:pt x="2851" y="786"/>
                  </a:cubicBezTo>
                  <a:cubicBezTo>
                    <a:pt x="2867" y="837"/>
                    <a:pt x="2881" y="902"/>
                    <a:pt x="2912" y="947"/>
                  </a:cubicBezTo>
                  <a:cubicBezTo>
                    <a:pt x="2916" y="951"/>
                    <a:pt x="2921" y="956"/>
                    <a:pt x="2925" y="960"/>
                  </a:cubicBezTo>
                </a:path>
                <a:path w="3419" h="1108" extrusionOk="0">
                  <a:moveTo>
                    <a:pt x="3034" y="0"/>
                  </a:moveTo>
                  <a:cubicBezTo>
                    <a:pt x="3036" y="43"/>
                    <a:pt x="3045" y="71"/>
                    <a:pt x="3065" y="109"/>
                  </a:cubicBezTo>
                  <a:cubicBezTo>
                    <a:pt x="3092" y="161"/>
                    <a:pt x="3114" y="214"/>
                    <a:pt x="3143" y="265"/>
                  </a:cubicBezTo>
                  <a:cubicBezTo>
                    <a:pt x="3184" y="339"/>
                    <a:pt x="3230" y="410"/>
                    <a:pt x="3274" y="482"/>
                  </a:cubicBezTo>
                  <a:cubicBezTo>
                    <a:pt x="3316" y="552"/>
                    <a:pt x="3354" y="623"/>
                    <a:pt x="3392" y="695"/>
                  </a:cubicBezTo>
                  <a:cubicBezTo>
                    <a:pt x="3401" y="711"/>
                    <a:pt x="3409" y="727"/>
                    <a:pt x="3418" y="743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Ink 1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80" y="2608"/>
              <a:ext cx="1147" cy="142"/>
            </a:xfrm>
            <a:custGeom>
              <a:avLst/>
              <a:gdLst>
                <a:gd name="T0" fmla="*/ 0 w 5058"/>
                <a:gd name="T1" fmla="*/ 0 h 626"/>
                <a:gd name="T2" fmla="*/ 0 w 5058"/>
                <a:gd name="T3" fmla="*/ 0 h 626"/>
                <a:gd name="T4" fmla="*/ 0 w 5058"/>
                <a:gd name="T5" fmla="*/ 0 h 626"/>
                <a:gd name="T6" fmla="*/ 0 w 5058"/>
                <a:gd name="T7" fmla="*/ 0 h 626"/>
                <a:gd name="T8" fmla="*/ 0 w 5058"/>
                <a:gd name="T9" fmla="*/ 0 h 626"/>
                <a:gd name="T10" fmla="*/ 0 w 5058"/>
                <a:gd name="T11" fmla="*/ 0 h 626"/>
                <a:gd name="T12" fmla="*/ 0 w 5058"/>
                <a:gd name="T13" fmla="*/ 0 h 626"/>
                <a:gd name="T14" fmla="*/ 0 w 5058"/>
                <a:gd name="T15" fmla="*/ 0 h 626"/>
                <a:gd name="T16" fmla="*/ 0 w 5058"/>
                <a:gd name="T17" fmla="*/ 0 h 626"/>
                <a:gd name="T18" fmla="*/ 0 w 5058"/>
                <a:gd name="T19" fmla="*/ 0 h 626"/>
                <a:gd name="T20" fmla="*/ 0 w 5058"/>
                <a:gd name="T21" fmla="*/ 0 h 626"/>
                <a:gd name="T22" fmla="*/ 0 w 5058"/>
                <a:gd name="T23" fmla="*/ 0 h 626"/>
                <a:gd name="T24" fmla="*/ 0 w 5058"/>
                <a:gd name="T25" fmla="*/ 0 h 626"/>
                <a:gd name="T26" fmla="*/ 0 w 5058"/>
                <a:gd name="T27" fmla="*/ 0 h 626"/>
                <a:gd name="T28" fmla="*/ 1 w 5058"/>
                <a:gd name="T29" fmla="*/ 0 h 626"/>
                <a:gd name="T30" fmla="*/ 1 w 5058"/>
                <a:gd name="T31" fmla="*/ 0 h 626"/>
                <a:gd name="T32" fmla="*/ 1 w 5058"/>
                <a:gd name="T33" fmla="*/ 0 h 626"/>
                <a:gd name="T34" fmla="*/ 1 w 5058"/>
                <a:gd name="T35" fmla="*/ 0 h 626"/>
                <a:gd name="T36" fmla="*/ 1 w 5058"/>
                <a:gd name="T37" fmla="*/ 0 h 626"/>
                <a:gd name="T38" fmla="*/ 1 w 5058"/>
                <a:gd name="T39" fmla="*/ 0 h 626"/>
                <a:gd name="T40" fmla="*/ 1 w 5058"/>
                <a:gd name="T41" fmla="*/ 0 h 6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58"/>
                <a:gd name="T64" fmla="*/ 0 h 626"/>
                <a:gd name="T65" fmla="*/ 5058 w 5058"/>
                <a:gd name="T66" fmla="*/ 626 h 6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58" h="626" extrusionOk="0">
                  <a:moveTo>
                    <a:pt x="0" y="612"/>
                  </a:moveTo>
                  <a:cubicBezTo>
                    <a:pt x="23" y="613"/>
                    <a:pt x="55" y="629"/>
                    <a:pt x="87" y="625"/>
                  </a:cubicBezTo>
                  <a:cubicBezTo>
                    <a:pt x="117" y="621"/>
                    <a:pt x="147" y="601"/>
                    <a:pt x="179" y="599"/>
                  </a:cubicBezTo>
                  <a:cubicBezTo>
                    <a:pt x="250" y="595"/>
                    <a:pt x="314" y="627"/>
                    <a:pt x="384" y="621"/>
                  </a:cubicBezTo>
                  <a:cubicBezTo>
                    <a:pt x="417" y="618"/>
                    <a:pt x="460" y="599"/>
                    <a:pt x="493" y="590"/>
                  </a:cubicBezTo>
                  <a:cubicBezTo>
                    <a:pt x="657" y="542"/>
                    <a:pt x="822" y="522"/>
                    <a:pt x="990" y="499"/>
                  </a:cubicBezTo>
                  <a:cubicBezTo>
                    <a:pt x="1031" y="493"/>
                    <a:pt x="1070" y="492"/>
                    <a:pt x="1112" y="490"/>
                  </a:cubicBezTo>
                  <a:cubicBezTo>
                    <a:pt x="1189" y="486"/>
                    <a:pt x="1262" y="502"/>
                    <a:pt x="1339" y="499"/>
                  </a:cubicBezTo>
                  <a:cubicBezTo>
                    <a:pt x="1379" y="497"/>
                    <a:pt x="1417" y="486"/>
                    <a:pt x="1456" y="482"/>
                  </a:cubicBezTo>
                  <a:cubicBezTo>
                    <a:pt x="1499" y="477"/>
                    <a:pt x="1540" y="475"/>
                    <a:pt x="1583" y="473"/>
                  </a:cubicBezTo>
                  <a:cubicBezTo>
                    <a:pt x="1799" y="464"/>
                    <a:pt x="2017" y="469"/>
                    <a:pt x="2232" y="464"/>
                  </a:cubicBezTo>
                  <a:cubicBezTo>
                    <a:pt x="2542" y="456"/>
                    <a:pt x="2849" y="473"/>
                    <a:pt x="3157" y="482"/>
                  </a:cubicBezTo>
                  <a:cubicBezTo>
                    <a:pt x="3312" y="486"/>
                    <a:pt x="3459" y="466"/>
                    <a:pt x="3614" y="482"/>
                  </a:cubicBezTo>
                  <a:cubicBezTo>
                    <a:pt x="3662" y="487"/>
                    <a:pt x="3710" y="492"/>
                    <a:pt x="3758" y="495"/>
                  </a:cubicBezTo>
                  <a:cubicBezTo>
                    <a:pt x="3974" y="509"/>
                    <a:pt x="4204" y="510"/>
                    <a:pt x="4416" y="473"/>
                  </a:cubicBezTo>
                  <a:cubicBezTo>
                    <a:pt x="4481" y="462"/>
                    <a:pt x="4545" y="441"/>
                    <a:pt x="4608" y="421"/>
                  </a:cubicBezTo>
                  <a:cubicBezTo>
                    <a:pt x="4702" y="392"/>
                    <a:pt x="4794" y="363"/>
                    <a:pt x="4892" y="356"/>
                  </a:cubicBezTo>
                  <a:cubicBezTo>
                    <a:pt x="4940" y="353"/>
                    <a:pt x="4988" y="357"/>
                    <a:pt x="5036" y="356"/>
                  </a:cubicBezTo>
                  <a:cubicBezTo>
                    <a:pt x="5031" y="324"/>
                    <a:pt x="5024" y="281"/>
                    <a:pt x="5018" y="243"/>
                  </a:cubicBezTo>
                  <a:cubicBezTo>
                    <a:pt x="5013" y="212"/>
                    <a:pt x="5003" y="165"/>
                    <a:pt x="5009" y="134"/>
                  </a:cubicBezTo>
                  <a:cubicBezTo>
                    <a:pt x="5016" y="98"/>
                    <a:pt x="5040" y="69"/>
                    <a:pt x="5049" y="35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Ink 1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22" y="2239"/>
              <a:ext cx="201" cy="220"/>
            </a:xfrm>
            <a:custGeom>
              <a:avLst/>
              <a:gdLst>
                <a:gd name="T0" fmla="*/ 0 w 886"/>
                <a:gd name="T1" fmla="*/ 0 h 969"/>
                <a:gd name="T2" fmla="*/ 0 w 886"/>
                <a:gd name="T3" fmla="*/ 0 h 969"/>
                <a:gd name="T4" fmla="*/ 0 w 886"/>
                <a:gd name="T5" fmla="*/ 0 h 969"/>
                <a:gd name="T6" fmla="*/ 0 w 886"/>
                <a:gd name="T7" fmla="*/ 0 h 969"/>
                <a:gd name="T8" fmla="*/ 0 w 886"/>
                <a:gd name="T9" fmla="*/ 0 h 969"/>
                <a:gd name="T10" fmla="*/ 0 w 886"/>
                <a:gd name="T11" fmla="*/ 0 h 969"/>
                <a:gd name="T12" fmla="*/ 0 w 886"/>
                <a:gd name="T13" fmla="*/ 0 h 969"/>
                <a:gd name="T14" fmla="*/ 0 w 886"/>
                <a:gd name="T15" fmla="*/ 0 h 969"/>
                <a:gd name="T16" fmla="*/ 0 w 886"/>
                <a:gd name="T17" fmla="*/ 0 h 969"/>
                <a:gd name="T18" fmla="*/ 0 w 886"/>
                <a:gd name="T19" fmla="*/ 0 h 969"/>
                <a:gd name="T20" fmla="*/ 0 w 886"/>
                <a:gd name="T21" fmla="*/ 0 h 969"/>
                <a:gd name="T22" fmla="*/ 0 w 886"/>
                <a:gd name="T23" fmla="*/ 0 h 969"/>
                <a:gd name="T24" fmla="*/ 0 w 886"/>
                <a:gd name="T25" fmla="*/ 0 h 969"/>
                <a:gd name="T26" fmla="*/ 0 w 886"/>
                <a:gd name="T27" fmla="*/ 0 h 969"/>
                <a:gd name="T28" fmla="*/ 0 w 886"/>
                <a:gd name="T29" fmla="*/ 0 h 969"/>
                <a:gd name="T30" fmla="*/ 0 w 886"/>
                <a:gd name="T31" fmla="*/ 0 h 969"/>
                <a:gd name="T32" fmla="*/ 0 w 886"/>
                <a:gd name="T33" fmla="*/ 0 h 969"/>
                <a:gd name="T34" fmla="*/ 0 w 886"/>
                <a:gd name="T35" fmla="*/ 0 h 969"/>
                <a:gd name="T36" fmla="*/ 0 w 886"/>
                <a:gd name="T37" fmla="*/ 0 h 969"/>
                <a:gd name="T38" fmla="*/ 0 w 886"/>
                <a:gd name="T39" fmla="*/ 0 h 969"/>
                <a:gd name="T40" fmla="*/ 0 w 886"/>
                <a:gd name="T41" fmla="*/ 0 h 969"/>
                <a:gd name="T42" fmla="*/ 0 w 886"/>
                <a:gd name="T43" fmla="*/ 0 h 969"/>
                <a:gd name="T44" fmla="*/ 0 w 886"/>
                <a:gd name="T45" fmla="*/ 0 h 969"/>
                <a:gd name="T46" fmla="*/ 0 w 886"/>
                <a:gd name="T47" fmla="*/ 0 h 969"/>
                <a:gd name="T48" fmla="*/ 0 w 886"/>
                <a:gd name="T49" fmla="*/ 0 h 969"/>
                <a:gd name="T50" fmla="*/ 0 w 886"/>
                <a:gd name="T51" fmla="*/ 0 h 969"/>
                <a:gd name="T52" fmla="*/ 0 w 886"/>
                <a:gd name="T53" fmla="*/ 0 h 969"/>
                <a:gd name="T54" fmla="*/ 0 w 886"/>
                <a:gd name="T55" fmla="*/ 0 h 969"/>
                <a:gd name="T56" fmla="*/ 0 w 886"/>
                <a:gd name="T57" fmla="*/ 0 h 969"/>
                <a:gd name="T58" fmla="*/ 0 w 886"/>
                <a:gd name="T59" fmla="*/ 0 h 969"/>
                <a:gd name="T60" fmla="*/ 0 w 886"/>
                <a:gd name="T61" fmla="*/ 0 h 969"/>
                <a:gd name="T62" fmla="*/ 0 w 886"/>
                <a:gd name="T63" fmla="*/ 0 h 969"/>
                <a:gd name="T64" fmla="*/ 0 w 886"/>
                <a:gd name="T65" fmla="*/ 0 h 969"/>
                <a:gd name="T66" fmla="*/ 0 w 886"/>
                <a:gd name="T67" fmla="*/ 0 h 96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86"/>
                <a:gd name="T103" fmla="*/ 0 h 969"/>
                <a:gd name="T104" fmla="*/ 886 w 886"/>
                <a:gd name="T105" fmla="*/ 969 h 96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86" h="969" extrusionOk="0">
                  <a:moveTo>
                    <a:pt x="0" y="0"/>
                  </a:moveTo>
                  <a:cubicBezTo>
                    <a:pt x="39" y="34"/>
                    <a:pt x="80" y="69"/>
                    <a:pt x="114" y="109"/>
                  </a:cubicBezTo>
                  <a:cubicBezTo>
                    <a:pt x="137" y="136"/>
                    <a:pt x="161" y="159"/>
                    <a:pt x="188" y="183"/>
                  </a:cubicBezTo>
                  <a:cubicBezTo>
                    <a:pt x="222" y="213"/>
                    <a:pt x="261" y="234"/>
                    <a:pt x="297" y="261"/>
                  </a:cubicBezTo>
                  <a:cubicBezTo>
                    <a:pt x="334" y="289"/>
                    <a:pt x="365" y="327"/>
                    <a:pt x="397" y="361"/>
                  </a:cubicBezTo>
                  <a:cubicBezTo>
                    <a:pt x="419" y="384"/>
                    <a:pt x="442" y="409"/>
                    <a:pt x="462" y="434"/>
                  </a:cubicBezTo>
                  <a:cubicBezTo>
                    <a:pt x="514" y="500"/>
                    <a:pt x="564" y="551"/>
                    <a:pt x="624" y="608"/>
                  </a:cubicBezTo>
                  <a:cubicBezTo>
                    <a:pt x="651" y="634"/>
                    <a:pt x="674" y="661"/>
                    <a:pt x="698" y="690"/>
                  </a:cubicBezTo>
                  <a:cubicBezTo>
                    <a:pt x="716" y="712"/>
                    <a:pt x="730" y="734"/>
                    <a:pt x="746" y="756"/>
                  </a:cubicBezTo>
                  <a:cubicBezTo>
                    <a:pt x="766" y="783"/>
                    <a:pt x="789" y="810"/>
                    <a:pt x="807" y="838"/>
                  </a:cubicBezTo>
                  <a:cubicBezTo>
                    <a:pt x="830" y="873"/>
                    <a:pt x="850" y="911"/>
                    <a:pt x="872" y="947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Ink 17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38" y="2252"/>
              <a:ext cx="856" cy="58"/>
            </a:xfrm>
            <a:custGeom>
              <a:avLst/>
              <a:gdLst>
                <a:gd name="T0" fmla="*/ 0 w 3777"/>
                <a:gd name="T1" fmla="*/ 0 h 257"/>
                <a:gd name="T2" fmla="*/ 0 w 3777"/>
                <a:gd name="T3" fmla="*/ 0 h 257"/>
                <a:gd name="T4" fmla="*/ 0 w 3777"/>
                <a:gd name="T5" fmla="*/ 0 h 257"/>
                <a:gd name="T6" fmla="*/ 0 w 3777"/>
                <a:gd name="T7" fmla="*/ 0 h 257"/>
                <a:gd name="T8" fmla="*/ 0 w 3777"/>
                <a:gd name="T9" fmla="*/ 0 h 257"/>
                <a:gd name="T10" fmla="*/ 0 w 3777"/>
                <a:gd name="T11" fmla="*/ 0 h 257"/>
                <a:gd name="T12" fmla="*/ 0 w 3777"/>
                <a:gd name="T13" fmla="*/ 0 h 257"/>
                <a:gd name="T14" fmla="*/ 0 w 3777"/>
                <a:gd name="T15" fmla="*/ 0 h 257"/>
                <a:gd name="T16" fmla="*/ 0 w 3777"/>
                <a:gd name="T17" fmla="*/ 0 h 257"/>
                <a:gd name="T18" fmla="*/ 0 w 3777"/>
                <a:gd name="T19" fmla="*/ 0 h 257"/>
                <a:gd name="T20" fmla="*/ 0 w 3777"/>
                <a:gd name="T21" fmla="*/ 0 h 257"/>
                <a:gd name="T22" fmla="*/ 0 w 3777"/>
                <a:gd name="T23" fmla="*/ 0 h 257"/>
                <a:gd name="T24" fmla="*/ 0 w 3777"/>
                <a:gd name="T25" fmla="*/ 0 h 257"/>
                <a:gd name="T26" fmla="*/ 0 w 3777"/>
                <a:gd name="T27" fmla="*/ 0 h 257"/>
                <a:gd name="T28" fmla="*/ 0 w 3777"/>
                <a:gd name="T29" fmla="*/ 0 h 257"/>
                <a:gd name="T30" fmla="*/ 0 w 3777"/>
                <a:gd name="T31" fmla="*/ 0 h 257"/>
                <a:gd name="T32" fmla="*/ 0 w 3777"/>
                <a:gd name="T33" fmla="*/ 0 h 257"/>
                <a:gd name="T34" fmla="*/ 0 w 3777"/>
                <a:gd name="T35" fmla="*/ 0 h 257"/>
                <a:gd name="T36" fmla="*/ 0 w 3777"/>
                <a:gd name="T37" fmla="*/ 0 h 257"/>
                <a:gd name="T38" fmla="*/ 0 w 3777"/>
                <a:gd name="T39" fmla="*/ 0 h 257"/>
                <a:gd name="T40" fmla="*/ 0 w 3777"/>
                <a:gd name="T41" fmla="*/ 0 h 257"/>
                <a:gd name="T42" fmla="*/ 0 w 3777"/>
                <a:gd name="T43" fmla="*/ 0 h 257"/>
                <a:gd name="T44" fmla="*/ 0 w 3777"/>
                <a:gd name="T45" fmla="*/ 0 h 257"/>
                <a:gd name="T46" fmla="*/ 0 w 3777"/>
                <a:gd name="T47" fmla="*/ 0 h 257"/>
                <a:gd name="T48" fmla="*/ 0 w 3777"/>
                <a:gd name="T49" fmla="*/ 0 h 257"/>
                <a:gd name="T50" fmla="*/ 0 w 3777"/>
                <a:gd name="T51" fmla="*/ 0 h 257"/>
                <a:gd name="T52" fmla="*/ 0 w 3777"/>
                <a:gd name="T53" fmla="*/ 0 h 257"/>
                <a:gd name="T54" fmla="*/ 0 w 3777"/>
                <a:gd name="T55" fmla="*/ 0 h 257"/>
                <a:gd name="T56" fmla="*/ 0 w 3777"/>
                <a:gd name="T57" fmla="*/ 0 h 2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777"/>
                <a:gd name="T88" fmla="*/ 0 h 257"/>
                <a:gd name="T89" fmla="*/ 3777 w 3777"/>
                <a:gd name="T90" fmla="*/ 257 h 2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777" h="257" extrusionOk="0">
                  <a:moveTo>
                    <a:pt x="0" y="247"/>
                  </a:moveTo>
                  <a:cubicBezTo>
                    <a:pt x="31" y="246"/>
                    <a:pt x="63" y="241"/>
                    <a:pt x="96" y="239"/>
                  </a:cubicBezTo>
                  <a:cubicBezTo>
                    <a:pt x="155" y="235"/>
                    <a:pt x="201" y="231"/>
                    <a:pt x="258" y="217"/>
                  </a:cubicBezTo>
                  <a:cubicBezTo>
                    <a:pt x="279" y="212"/>
                    <a:pt x="298" y="202"/>
                    <a:pt x="319" y="199"/>
                  </a:cubicBezTo>
                  <a:cubicBezTo>
                    <a:pt x="352" y="194"/>
                    <a:pt x="386" y="195"/>
                    <a:pt x="419" y="191"/>
                  </a:cubicBezTo>
                  <a:cubicBezTo>
                    <a:pt x="444" y="188"/>
                    <a:pt x="465" y="186"/>
                    <a:pt x="489" y="182"/>
                  </a:cubicBezTo>
                  <a:cubicBezTo>
                    <a:pt x="513" y="178"/>
                    <a:pt x="534" y="172"/>
                    <a:pt x="558" y="169"/>
                  </a:cubicBezTo>
                  <a:cubicBezTo>
                    <a:pt x="655" y="158"/>
                    <a:pt x="759" y="153"/>
                    <a:pt x="855" y="147"/>
                  </a:cubicBezTo>
                  <a:cubicBezTo>
                    <a:pt x="922" y="143"/>
                    <a:pt x="989" y="162"/>
                    <a:pt x="1055" y="152"/>
                  </a:cubicBezTo>
                  <a:cubicBezTo>
                    <a:pt x="1081" y="148"/>
                    <a:pt x="1108" y="139"/>
                    <a:pt x="1134" y="134"/>
                  </a:cubicBezTo>
                  <a:cubicBezTo>
                    <a:pt x="1161" y="129"/>
                    <a:pt x="1190" y="116"/>
                    <a:pt x="1217" y="113"/>
                  </a:cubicBezTo>
                  <a:cubicBezTo>
                    <a:pt x="1254" y="110"/>
                    <a:pt x="1286" y="117"/>
                    <a:pt x="1321" y="121"/>
                  </a:cubicBezTo>
                  <a:cubicBezTo>
                    <a:pt x="1372" y="126"/>
                    <a:pt x="1418" y="128"/>
                    <a:pt x="1470" y="126"/>
                  </a:cubicBezTo>
                  <a:cubicBezTo>
                    <a:pt x="1491" y="125"/>
                    <a:pt x="1509" y="120"/>
                    <a:pt x="1531" y="121"/>
                  </a:cubicBezTo>
                  <a:cubicBezTo>
                    <a:pt x="1553" y="122"/>
                    <a:pt x="1574" y="128"/>
                    <a:pt x="1596" y="130"/>
                  </a:cubicBezTo>
                  <a:cubicBezTo>
                    <a:pt x="1620" y="132"/>
                    <a:pt x="1642" y="134"/>
                    <a:pt x="1666" y="134"/>
                  </a:cubicBezTo>
                  <a:cubicBezTo>
                    <a:pt x="1691" y="134"/>
                    <a:pt x="1715" y="132"/>
                    <a:pt x="1740" y="130"/>
                  </a:cubicBezTo>
                  <a:cubicBezTo>
                    <a:pt x="1765" y="128"/>
                    <a:pt x="1789" y="122"/>
                    <a:pt x="1814" y="121"/>
                  </a:cubicBezTo>
                  <a:cubicBezTo>
                    <a:pt x="1895" y="117"/>
                    <a:pt x="1975" y="115"/>
                    <a:pt x="2054" y="108"/>
                  </a:cubicBezTo>
                  <a:cubicBezTo>
                    <a:pt x="2080" y="106"/>
                    <a:pt x="2106" y="104"/>
                    <a:pt x="2132" y="104"/>
                  </a:cubicBezTo>
                  <a:cubicBezTo>
                    <a:pt x="2157" y="104"/>
                    <a:pt x="2181" y="106"/>
                    <a:pt x="2206" y="108"/>
                  </a:cubicBezTo>
                  <a:cubicBezTo>
                    <a:pt x="2232" y="110"/>
                    <a:pt x="2258" y="116"/>
                    <a:pt x="2285" y="117"/>
                  </a:cubicBezTo>
                  <a:cubicBezTo>
                    <a:pt x="2399" y="121"/>
                    <a:pt x="2512" y="114"/>
                    <a:pt x="2625" y="113"/>
                  </a:cubicBezTo>
                  <a:cubicBezTo>
                    <a:pt x="2755" y="112"/>
                    <a:pt x="2874" y="92"/>
                    <a:pt x="3000" y="82"/>
                  </a:cubicBezTo>
                  <a:cubicBezTo>
                    <a:pt x="3101" y="74"/>
                    <a:pt x="3193" y="71"/>
                    <a:pt x="3292" y="56"/>
                  </a:cubicBezTo>
                  <a:cubicBezTo>
                    <a:pt x="3321" y="51"/>
                    <a:pt x="3349" y="46"/>
                    <a:pt x="3379" y="43"/>
                  </a:cubicBezTo>
                  <a:cubicBezTo>
                    <a:pt x="3410" y="39"/>
                    <a:pt x="3440" y="34"/>
                    <a:pt x="3471" y="30"/>
                  </a:cubicBezTo>
                  <a:cubicBezTo>
                    <a:pt x="3502" y="26"/>
                    <a:pt x="3532" y="18"/>
                    <a:pt x="3562" y="13"/>
                  </a:cubicBezTo>
                  <a:cubicBezTo>
                    <a:pt x="3586" y="9"/>
                    <a:pt x="3607" y="6"/>
                    <a:pt x="3632" y="4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Ink 22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919" y="2691"/>
              <a:ext cx="38" cy="28"/>
            </a:xfrm>
            <a:custGeom>
              <a:avLst/>
              <a:gdLst>
                <a:gd name="T0" fmla="*/ 0 w 171"/>
                <a:gd name="T1" fmla="*/ 0 h 123"/>
                <a:gd name="T2" fmla="*/ 0 w 171"/>
                <a:gd name="T3" fmla="*/ 0 h 123"/>
                <a:gd name="T4" fmla="*/ 0 w 171"/>
                <a:gd name="T5" fmla="*/ 0 h 123"/>
                <a:gd name="T6" fmla="*/ 0 w 171"/>
                <a:gd name="T7" fmla="*/ 0 h 123"/>
                <a:gd name="T8" fmla="*/ 0 w 171"/>
                <a:gd name="T9" fmla="*/ 0 h 123"/>
                <a:gd name="T10" fmla="*/ 0 w 171"/>
                <a:gd name="T11" fmla="*/ 0 h 123"/>
                <a:gd name="T12" fmla="*/ 0 w 171"/>
                <a:gd name="T13" fmla="*/ 0 h 123"/>
                <a:gd name="T14" fmla="*/ 0 w 171"/>
                <a:gd name="T15" fmla="*/ 0 h 123"/>
                <a:gd name="T16" fmla="*/ 0 w 171"/>
                <a:gd name="T17" fmla="*/ 0 h 123"/>
                <a:gd name="T18" fmla="*/ 0 w 171"/>
                <a:gd name="T19" fmla="*/ 0 h 123"/>
                <a:gd name="T20" fmla="*/ 0 w 171"/>
                <a:gd name="T21" fmla="*/ 0 h 123"/>
                <a:gd name="T22" fmla="*/ 0 w 171"/>
                <a:gd name="T23" fmla="*/ 0 h 123"/>
                <a:gd name="T24" fmla="*/ 0 w 171"/>
                <a:gd name="T25" fmla="*/ 0 h 123"/>
                <a:gd name="T26" fmla="*/ 0 w 171"/>
                <a:gd name="T27" fmla="*/ 0 h 123"/>
                <a:gd name="T28" fmla="*/ 0 w 171"/>
                <a:gd name="T29" fmla="*/ 0 h 123"/>
                <a:gd name="T30" fmla="*/ 0 w 171"/>
                <a:gd name="T31" fmla="*/ 0 h 123"/>
                <a:gd name="T32" fmla="*/ 0 w 171"/>
                <a:gd name="T33" fmla="*/ 0 h 123"/>
                <a:gd name="T34" fmla="*/ 0 w 171"/>
                <a:gd name="T35" fmla="*/ 0 h 123"/>
                <a:gd name="T36" fmla="*/ 0 w 171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123"/>
                <a:gd name="T59" fmla="*/ 171 w 171"/>
                <a:gd name="T60" fmla="*/ 123 h 1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123" extrusionOk="0">
                  <a:moveTo>
                    <a:pt x="34" y="14"/>
                  </a:moveTo>
                  <a:cubicBezTo>
                    <a:pt x="12" y="35"/>
                    <a:pt x="-19" y="58"/>
                    <a:pt x="13" y="87"/>
                  </a:cubicBezTo>
                  <a:cubicBezTo>
                    <a:pt x="33" y="105"/>
                    <a:pt x="60" y="119"/>
                    <a:pt x="87" y="122"/>
                  </a:cubicBezTo>
                  <a:cubicBezTo>
                    <a:pt x="102" y="124"/>
                    <a:pt x="144" y="127"/>
                    <a:pt x="156" y="118"/>
                  </a:cubicBezTo>
                  <a:cubicBezTo>
                    <a:pt x="189" y="92"/>
                    <a:pt x="161" y="41"/>
                    <a:pt x="139" y="18"/>
                  </a:cubicBezTo>
                  <a:cubicBezTo>
                    <a:pt x="122" y="0"/>
                    <a:pt x="96" y="0"/>
                    <a:pt x="74" y="0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25" name="Group 31"/>
            <p:cNvGrpSpPr>
              <a:grpSpLocks/>
            </p:cNvGrpSpPr>
            <p:nvPr/>
          </p:nvGrpSpPr>
          <p:grpSpPr bwMode="auto">
            <a:xfrm>
              <a:off x="7" y="1182"/>
              <a:ext cx="1941" cy="1542"/>
              <a:chOff x="7" y="1182"/>
              <a:chExt cx="1941" cy="1542"/>
            </a:xfrm>
          </p:grpSpPr>
          <p:sp>
            <p:nvSpPr>
              <p:cNvPr id="21528" name="Ink 6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274" y="1182"/>
                <a:ext cx="1674" cy="1542"/>
              </a:xfrm>
              <a:custGeom>
                <a:avLst/>
                <a:gdLst>
                  <a:gd name="T0" fmla="*/ 0 w 7382"/>
                  <a:gd name="T1" fmla="*/ 0 h 6798"/>
                  <a:gd name="T2" fmla="*/ 0 w 7382"/>
                  <a:gd name="T3" fmla="*/ 0 h 6798"/>
                  <a:gd name="T4" fmla="*/ 0 w 7382"/>
                  <a:gd name="T5" fmla="*/ 0 h 6798"/>
                  <a:gd name="T6" fmla="*/ 0 w 7382"/>
                  <a:gd name="T7" fmla="*/ 0 h 6798"/>
                  <a:gd name="T8" fmla="*/ 0 w 7382"/>
                  <a:gd name="T9" fmla="*/ 0 h 6798"/>
                  <a:gd name="T10" fmla="*/ 0 w 7382"/>
                  <a:gd name="T11" fmla="*/ 0 h 6798"/>
                  <a:gd name="T12" fmla="*/ 0 w 7382"/>
                  <a:gd name="T13" fmla="*/ 0 h 6798"/>
                  <a:gd name="T14" fmla="*/ 0 w 7382"/>
                  <a:gd name="T15" fmla="*/ 0 h 6798"/>
                  <a:gd name="T16" fmla="*/ 0 w 7382"/>
                  <a:gd name="T17" fmla="*/ 0 h 6798"/>
                  <a:gd name="T18" fmla="*/ 0 w 7382"/>
                  <a:gd name="T19" fmla="*/ 0 h 6798"/>
                  <a:gd name="T20" fmla="*/ 0 w 7382"/>
                  <a:gd name="T21" fmla="*/ 0 h 6798"/>
                  <a:gd name="T22" fmla="*/ 0 w 7382"/>
                  <a:gd name="T23" fmla="*/ 0 h 6798"/>
                  <a:gd name="T24" fmla="*/ 0 w 7382"/>
                  <a:gd name="T25" fmla="*/ 0 h 6798"/>
                  <a:gd name="T26" fmla="*/ 0 w 7382"/>
                  <a:gd name="T27" fmla="*/ 0 h 6798"/>
                  <a:gd name="T28" fmla="*/ 0 w 7382"/>
                  <a:gd name="T29" fmla="*/ 0 h 6798"/>
                  <a:gd name="T30" fmla="*/ 0 w 7382"/>
                  <a:gd name="T31" fmla="*/ 0 h 6798"/>
                  <a:gd name="T32" fmla="*/ 0 w 7382"/>
                  <a:gd name="T33" fmla="*/ 0 h 6798"/>
                  <a:gd name="T34" fmla="*/ 0 w 7382"/>
                  <a:gd name="T35" fmla="*/ 0 h 6798"/>
                  <a:gd name="T36" fmla="*/ 0 w 7382"/>
                  <a:gd name="T37" fmla="*/ 0 h 6798"/>
                  <a:gd name="T38" fmla="*/ 0 w 7382"/>
                  <a:gd name="T39" fmla="*/ 0 h 6798"/>
                  <a:gd name="T40" fmla="*/ 0 w 7382"/>
                  <a:gd name="T41" fmla="*/ 0 h 6798"/>
                  <a:gd name="T42" fmla="*/ 0 w 7382"/>
                  <a:gd name="T43" fmla="*/ 0 h 6798"/>
                  <a:gd name="T44" fmla="*/ 0 w 7382"/>
                  <a:gd name="T45" fmla="*/ 0 h 6798"/>
                  <a:gd name="T46" fmla="*/ 0 w 7382"/>
                  <a:gd name="T47" fmla="*/ 0 h 6798"/>
                  <a:gd name="T48" fmla="*/ 0 w 7382"/>
                  <a:gd name="T49" fmla="*/ 0 h 6798"/>
                  <a:gd name="T50" fmla="*/ 0 w 7382"/>
                  <a:gd name="T51" fmla="*/ 0 h 6798"/>
                  <a:gd name="T52" fmla="*/ 0 w 7382"/>
                  <a:gd name="T53" fmla="*/ 0 h 6798"/>
                  <a:gd name="T54" fmla="*/ 0 w 7382"/>
                  <a:gd name="T55" fmla="*/ 0 h 6798"/>
                  <a:gd name="T56" fmla="*/ 0 w 7382"/>
                  <a:gd name="T57" fmla="*/ 0 h 6798"/>
                  <a:gd name="T58" fmla="*/ 0 w 7382"/>
                  <a:gd name="T59" fmla="*/ 0 h 6798"/>
                  <a:gd name="T60" fmla="*/ 0 w 7382"/>
                  <a:gd name="T61" fmla="*/ 0 h 6798"/>
                  <a:gd name="T62" fmla="*/ 0 w 7382"/>
                  <a:gd name="T63" fmla="*/ 0 h 6798"/>
                  <a:gd name="T64" fmla="*/ 0 w 7382"/>
                  <a:gd name="T65" fmla="*/ 0 h 6798"/>
                  <a:gd name="T66" fmla="*/ 0 w 7382"/>
                  <a:gd name="T67" fmla="*/ 0 h 6798"/>
                  <a:gd name="T68" fmla="*/ 0 w 7382"/>
                  <a:gd name="T69" fmla="*/ 0 h 6798"/>
                  <a:gd name="T70" fmla="*/ 0 w 7382"/>
                  <a:gd name="T71" fmla="*/ 0 h 6798"/>
                  <a:gd name="T72" fmla="*/ 0 w 7382"/>
                  <a:gd name="T73" fmla="*/ 0 h 6798"/>
                  <a:gd name="T74" fmla="*/ 0 w 7382"/>
                  <a:gd name="T75" fmla="*/ 0 h 6798"/>
                  <a:gd name="T76" fmla="*/ 0 w 7382"/>
                  <a:gd name="T77" fmla="*/ 0 h 6798"/>
                  <a:gd name="T78" fmla="*/ 0 w 7382"/>
                  <a:gd name="T79" fmla="*/ 0 h 6798"/>
                  <a:gd name="T80" fmla="*/ 0 w 7382"/>
                  <a:gd name="T81" fmla="*/ 0 h 6798"/>
                  <a:gd name="T82" fmla="*/ 0 w 7382"/>
                  <a:gd name="T83" fmla="*/ 0 h 6798"/>
                  <a:gd name="T84" fmla="*/ 0 w 7382"/>
                  <a:gd name="T85" fmla="*/ 0 h 6798"/>
                  <a:gd name="T86" fmla="*/ 0 w 7382"/>
                  <a:gd name="T87" fmla="*/ 0 h 6798"/>
                  <a:gd name="T88" fmla="*/ 0 w 7382"/>
                  <a:gd name="T89" fmla="*/ 0 h 6798"/>
                  <a:gd name="T90" fmla="*/ 0 w 7382"/>
                  <a:gd name="T91" fmla="*/ 0 h 6798"/>
                  <a:gd name="T92" fmla="*/ 0 w 7382"/>
                  <a:gd name="T93" fmla="*/ 0 h 6798"/>
                  <a:gd name="T94" fmla="*/ 0 w 7382"/>
                  <a:gd name="T95" fmla="*/ 0 h 6798"/>
                  <a:gd name="T96" fmla="*/ 0 w 7382"/>
                  <a:gd name="T97" fmla="*/ 0 h 6798"/>
                  <a:gd name="T98" fmla="*/ 0 w 7382"/>
                  <a:gd name="T99" fmla="*/ 0 h 6798"/>
                  <a:gd name="T100" fmla="*/ 0 w 7382"/>
                  <a:gd name="T101" fmla="*/ 0 h 6798"/>
                  <a:gd name="T102" fmla="*/ 0 w 7382"/>
                  <a:gd name="T103" fmla="*/ 0 h 6798"/>
                  <a:gd name="T104" fmla="*/ 0 w 7382"/>
                  <a:gd name="T105" fmla="*/ 0 h 6798"/>
                  <a:gd name="T106" fmla="*/ 0 w 7382"/>
                  <a:gd name="T107" fmla="*/ 0 h 679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382"/>
                  <a:gd name="T163" fmla="*/ 0 h 6798"/>
                  <a:gd name="T164" fmla="*/ 7382 w 7382"/>
                  <a:gd name="T165" fmla="*/ 6798 h 679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382" h="6798" extrusionOk="0">
                    <a:moveTo>
                      <a:pt x="179" y="117"/>
                    </a:moveTo>
                    <a:cubicBezTo>
                      <a:pt x="172" y="141"/>
                      <a:pt x="160" y="140"/>
                      <a:pt x="157" y="165"/>
                    </a:cubicBezTo>
                    <a:cubicBezTo>
                      <a:pt x="134" y="349"/>
                      <a:pt x="164" y="547"/>
                      <a:pt x="174" y="729"/>
                    </a:cubicBezTo>
                    <a:cubicBezTo>
                      <a:pt x="177" y="782"/>
                      <a:pt x="179" y="833"/>
                      <a:pt x="183" y="885"/>
                    </a:cubicBezTo>
                    <a:cubicBezTo>
                      <a:pt x="187" y="936"/>
                      <a:pt x="188" y="986"/>
                      <a:pt x="192" y="1037"/>
                    </a:cubicBezTo>
                    <a:cubicBezTo>
                      <a:pt x="197" y="1092"/>
                      <a:pt x="199" y="1146"/>
                      <a:pt x="201" y="1202"/>
                    </a:cubicBezTo>
                    <a:cubicBezTo>
                      <a:pt x="205" y="1295"/>
                      <a:pt x="202" y="1384"/>
                      <a:pt x="192" y="1476"/>
                    </a:cubicBezTo>
                    <a:cubicBezTo>
                      <a:pt x="180" y="1585"/>
                      <a:pt x="160" y="1691"/>
                      <a:pt x="157" y="1801"/>
                    </a:cubicBezTo>
                    <a:cubicBezTo>
                      <a:pt x="152" y="1958"/>
                      <a:pt x="154" y="2114"/>
                      <a:pt x="148" y="2270"/>
                    </a:cubicBezTo>
                    <a:cubicBezTo>
                      <a:pt x="142" y="2406"/>
                      <a:pt x="145" y="2542"/>
                      <a:pt x="140" y="2678"/>
                    </a:cubicBezTo>
                    <a:cubicBezTo>
                      <a:pt x="138" y="2739"/>
                      <a:pt x="137" y="2799"/>
                      <a:pt x="135" y="2860"/>
                    </a:cubicBezTo>
                    <a:cubicBezTo>
                      <a:pt x="133" y="2940"/>
                      <a:pt x="126" y="3019"/>
                      <a:pt x="122" y="3099"/>
                    </a:cubicBezTo>
                    <a:cubicBezTo>
                      <a:pt x="118" y="3170"/>
                      <a:pt x="117" y="3242"/>
                      <a:pt x="109" y="3312"/>
                    </a:cubicBezTo>
                    <a:cubicBezTo>
                      <a:pt x="99" y="3394"/>
                      <a:pt x="88" y="3478"/>
                      <a:pt x="74" y="3559"/>
                    </a:cubicBezTo>
                    <a:cubicBezTo>
                      <a:pt x="61" y="3630"/>
                      <a:pt x="46" y="3702"/>
                      <a:pt x="35" y="3772"/>
                    </a:cubicBezTo>
                    <a:cubicBezTo>
                      <a:pt x="30" y="3802"/>
                      <a:pt x="15" y="3840"/>
                      <a:pt x="22" y="3871"/>
                    </a:cubicBezTo>
                    <a:cubicBezTo>
                      <a:pt x="27" y="3893"/>
                      <a:pt x="36" y="3881"/>
                      <a:pt x="44" y="3902"/>
                    </a:cubicBezTo>
                  </a:path>
                  <a:path w="7382" h="6798" extrusionOk="0">
                    <a:moveTo>
                      <a:pt x="61" y="4058"/>
                    </a:moveTo>
                    <a:cubicBezTo>
                      <a:pt x="86" y="4064"/>
                      <a:pt x="84" y="4070"/>
                      <a:pt x="109" y="4075"/>
                    </a:cubicBezTo>
                    <a:cubicBezTo>
                      <a:pt x="244" y="4103"/>
                      <a:pt x="394" y="4121"/>
                      <a:pt x="532" y="4123"/>
                    </a:cubicBezTo>
                    <a:cubicBezTo>
                      <a:pt x="761" y="4126"/>
                      <a:pt x="999" y="4071"/>
                      <a:pt x="1225" y="4045"/>
                    </a:cubicBezTo>
                    <a:cubicBezTo>
                      <a:pt x="1473" y="4016"/>
                      <a:pt x="1728" y="3992"/>
                      <a:pt x="1975" y="3950"/>
                    </a:cubicBezTo>
                    <a:cubicBezTo>
                      <a:pt x="2020" y="3942"/>
                      <a:pt x="2061" y="3932"/>
                      <a:pt x="2106" y="3924"/>
                    </a:cubicBezTo>
                    <a:cubicBezTo>
                      <a:pt x="2288" y="3894"/>
                      <a:pt x="2461" y="3889"/>
                      <a:pt x="2642" y="3889"/>
                    </a:cubicBezTo>
                    <a:cubicBezTo>
                      <a:pt x="2771" y="3889"/>
                      <a:pt x="2895" y="3897"/>
                      <a:pt x="3021" y="3911"/>
                    </a:cubicBezTo>
                    <a:cubicBezTo>
                      <a:pt x="3088" y="3918"/>
                      <a:pt x="3153" y="3938"/>
                      <a:pt x="3222" y="3932"/>
                    </a:cubicBezTo>
                    <a:cubicBezTo>
                      <a:pt x="3339" y="3921"/>
                      <a:pt x="3448" y="3882"/>
                      <a:pt x="3566" y="3876"/>
                    </a:cubicBezTo>
                    <a:cubicBezTo>
                      <a:pt x="3702" y="3870"/>
                      <a:pt x="3831" y="3865"/>
                      <a:pt x="3967" y="3850"/>
                    </a:cubicBezTo>
                    <a:cubicBezTo>
                      <a:pt x="4195" y="3825"/>
                      <a:pt x="4424" y="3832"/>
                      <a:pt x="4656" y="3832"/>
                    </a:cubicBezTo>
                    <a:cubicBezTo>
                      <a:pt x="4949" y="3832"/>
                      <a:pt x="5386" y="3753"/>
                      <a:pt x="5659" y="3871"/>
                    </a:cubicBezTo>
                    <a:cubicBezTo>
                      <a:pt x="5685" y="3882"/>
                      <a:pt x="5698" y="3920"/>
                      <a:pt x="5724" y="3932"/>
                    </a:cubicBezTo>
                    <a:cubicBezTo>
                      <a:pt x="5721" y="3897"/>
                      <a:pt x="5715" y="3854"/>
                      <a:pt x="5711" y="3815"/>
                    </a:cubicBezTo>
                    <a:cubicBezTo>
                      <a:pt x="5678" y="3486"/>
                      <a:pt x="5683" y="3150"/>
                      <a:pt x="5598" y="2826"/>
                    </a:cubicBezTo>
                    <a:cubicBezTo>
                      <a:pt x="5452" y="2266"/>
                      <a:pt x="5371" y="1781"/>
                      <a:pt x="5371" y="1198"/>
                    </a:cubicBezTo>
                    <a:cubicBezTo>
                      <a:pt x="5371" y="970"/>
                      <a:pt x="5366" y="744"/>
                      <a:pt x="5362" y="517"/>
                    </a:cubicBezTo>
                    <a:cubicBezTo>
                      <a:pt x="5360" y="411"/>
                      <a:pt x="5409" y="173"/>
                      <a:pt x="5345" y="83"/>
                    </a:cubicBezTo>
                    <a:cubicBezTo>
                      <a:pt x="5290" y="6"/>
                      <a:pt x="5189" y="11"/>
                      <a:pt x="5105" y="0"/>
                    </a:cubicBezTo>
                    <a:cubicBezTo>
                      <a:pt x="4494" y="-79"/>
                      <a:pt x="3843" y="37"/>
                      <a:pt x="3231" y="39"/>
                    </a:cubicBezTo>
                    <a:cubicBezTo>
                      <a:pt x="2792" y="40"/>
                      <a:pt x="2351" y="22"/>
                      <a:pt x="1914" y="65"/>
                    </a:cubicBezTo>
                    <a:cubicBezTo>
                      <a:pt x="1504" y="106"/>
                      <a:pt x="1149" y="132"/>
                      <a:pt x="741" y="109"/>
                    </a:cubicBezTo>
                    <a:cubicBezTo>
                      <a:pt x="592" y="100"/>
                      <a:pt x="456" y="121"/>
                      <a:pt x="314" y="156"/>
                    </a:cubicBezTo>
                    <a:cubicBezTo>
                      <a:pt x="280" y="164"/>
                      <a:pt x="220" y="161"/>
                      <a:pt x="196" y="169"/>
                    </a:cubicBezTo>
                    <a:cubicBezTo>
                      <a:pt x="183" y="187"/>
                      <a:pt x="179" y="193"/>
                      <a:pt x="166" y="200"/>
                    </a:cubicBezTo>
                  </a:path>
                  <a:path w="7382" h="6798" extrusionOk="0">
                    <a:moveTo>
                      <a:pt x="48" y="4175"/>
                    </a:moveTo>
                    <a:cubicBezTo>
                      <a:pt x="48" y="4203"/>
                      <a:pt x="50" y="4230"/>
                      <a:pt x="52" y="4258"/>
                    </a:cubicBezTo>
                    <a:cubicBezTo>
                      <a:pt x="54" y="4292"/>
                      <a:pt x="52" y="4328"/>
                      <a:pt x="48" y="4362"/>
                    </a:cubicBezTo>
                    <a:cubicBezTo>
                      <a:pt x="43" y="4404"/>
                      <a:pt x="45" y="4452"/>
                      <a:pt x="35" y="4492"/>
                    </a:cubicBezTo>
                    <a:cubicBezTo>
                      <a:pt x="24" y="4533"/>
                      <a:pt x="19" y="4570"/>
                      <a:pt x="18" y="4614"/>
                    </a:cubicBezTo>
                    <a:cubicBezTo>
                      <a:pt x="18" y="4641"/>
                      <a:pt x="15" y="4666"/>
                      <a:pt x="13" y="4692"/>
                    </a:cubicBezTo>
                  </a:path>
                  <a:path w="7382" h="6798" extrusionOk="0">
                    <a:moveTo>
                      <a:pt x="0" y="4774"/>
                    </a:moveTo>
                    <a:cubicBezTo>
                      <a:pt x="28" y="4798"/>
                      <a:pt x="58" y="4823"/>
                      <a:pt x="87" y="4848"/>
                    </a:cubicBezTo>
                    <a:cubicBezTo>
                      <a:pt x="123" y="4880"/>
                      <a:pt x="156" y="4912"/>
                      <a:pt x="192" y="4943"/>
                    </a:cubicBezTo>
                    <a:cubicBezTo>
                      <a:pt x="223" y="4970"/>
                      <a:pt x="258" y="4994"/>
                      <a:pt x="288" y="5022"/>
                    </a:cubicBezTo>
                    <a:cubicBezTo>
                      <a:pt x="321" y="5052"/>
                      <a:pt x="353" y="5085"/>
                      <a:pt x="384" y="5117"/>
                    </a:cubicBezTo>
                    <a:cubicBezTo>
                      <a:pt x="412" y="5146"/>
                      <a:pt x="436" y="5178"/>
                      <a:pt x="462" y="5208"/>
                    </a:cubicBezTo>
                    <a:cubicBezTo>
                      <a:pt x="487" y="5237"/>
                      <a:pt x="514" y="5267"/>
                      <a:pt x="541" y="5295"/>
                    </a:cubicBezTo>
                    <a:cubicBezTo>
                      <a:pt x="580" y="5335"/>
                      <a:pt x="623" y="5374"/>
                      <a:pt x="658" y="5417"/>
                    </a:cubicBezTo>
                    <a:cubicBezTo>
                      <a:pt x="727" y="5501"/>
                      <a:pt x="802" y="5578"/>
                      <a:pt x="872" y="5660"/>
                    </a:cubicBezTo>
                    <a:cubicBezTo>
                      <a:pt x="891" y="5682"/>
                      <a:pt x="907" y="5706"/>
                      <a:pt x="924" y="5729"/>
                    </a:cubicBezTo>
                    <a:cubicBezTo>
                      <a:pt x="990" y="5814"/>
                      <a:pt x="1054" y="5900"/>
                      <a:pt x="1125" y="5981"/>
                    </a:cubicBezTo>
                    <a:cubicBezTo>
                      <a:pt x="1152" y="6011"/>
                      <a:pt x="1181" y="6039"/>
                      <a:pt x="1208" y="6068"/>
                    </a:cubicBezTo>
                    <a:cubicBezTo>
                      <a:pt x="1271" y="6136"/>
                      <a:pt x="1311" y="6218"/>
                      <a:pt x="1369" y="6289"/>
                    </a:cubicBezTo>
                    <a:cubicBezTo>
                      <a:pt x="1408" y="6336"/>
                      <a:pt x="1453" y="6379"/>
                      <a:pt x="1495" y="6423"/>
                    </a:cubicBezTo>
                    <a:cubicBezTo>
                      <a:pt x="1522" y="6451"/>
                      <a:pt x="1549" y="6481"/>
                      <a:pt x="1574" y="6510"/>
                    </a:cubicBezTo>
                    <a:cubicBezTo>
                      <a:pt x="1617" y="6560"/>
                      <a:pt x="1658" y="6612"/>
                      <a:pt x="1700" y="6662"/>
                    </a:cubicBezTo>
                    <a:cubicBezTo>
                      <a:pt x="1738" y="6707"/>
                      <a:pt x="1776" y="6752"/>
                      <a:pt x="1814" y="6797"/>
                    </a:cubicBezTo>
                  </a:path>
                  <a:path w="7382" h="6798" extrusionOk="0">
                    <a:moveTo>
                      <a:pt x="305" y="4462"/>
                    </a:moveTo>
                    <a:cubicBezTo>
                      <a:pt x="356" y="4519"/>
                      <a:pt x="405" y="4579"/>
                      <a:pt x="458" y="4635"/>
                    </a:cubicBezTo>
                    <a:cubicBezTo>
                      <a:pt x="502" y="4682"/>
                      <a:pt x="548" y="4728"/>
                      <a:pt x="593" y="4774"/>
                    </a:cubicBezTo>
                    <a:cubicBezTo>
                      <a:pt x="652" y="4834"/>
                      <a:pt x="716" y="4890"/>
                      <a:pt x="772" y="4952"/>
                    </a:cubicBezTo>
                    <a:cubicBezTo>
                      <a:pt x="811" y="4995"/>
                      <a:pt x="846" y="5041"/>
                      <a:pt x="881" y="5087"/>
                    </a:cubicBezTo>
                    <a:cubicBezTo>
                      <a:pt x="914" y="5130"/>
                      <a:pt x="947" y="5175"/>
                      <a:pt x="981" y="5217"/>
                    </a:cubicBezTo>
                    <a:cubicBezTo>
                      <a:pt x="1064" y="5319"/>
                      <a:pt x="1158" y="5407"/>
                      <a:pt x="1247" y="5503"/>
                    </a:cubicBezTo>
                    <a:cubicBezTo>
                      <a:pt x="1270" y="5528"/>
                      <a:pt x="1289" y="5556"/>
                      <a:pt x="1312" y="5581"/>
                    </a:cubicBezTo>
                    <a:cubicBezTo>
                      <a:pt x="1374" y="5650"/>
                      <a:pt x="1438" y="5710"/>
                      <a:pt x="1504" y="5772"/>
                    </a:cubicBezTo>
                    <a:cubicBezTo>
                      <a:pt x="1525" y="5792"/>
                      <a:pt x="1546" y="5811"/>
                      <a:pt x="1565" y="5833"/>
                    </a:cubicBezTo>
                    <a:cubicBezTo>
                      <a:pt x="1590" y="5861"/>
                      <a:pt x="1613" y="5890"/>
                      <a:pt x="1639" y="5916"/>
                    </a:cubicBezTo>
                    <a:cubicBezTo>
                      <a:pt x="1660" y="5938"/>
                      <a:pt x="1679" y="5960"/>
                      <a:pt x="1700" y="5981"/>
                    </a:cubicBezTo>
                    <a:cubicBezTo>
                      <a:pt x="1725" y="6007"/>
                      <a:pt x="1754" y="6032"/>
                      <a:pt x="1779" y="6059"/>
                    </a:cubicBezTo>
                    <a:cubicBezTo>
                      <a:pt x="1801" y="6083"/>
                      <a:pt x="1819" y="6109"/>
                      <a:pt x="1840" y="6133"/>
                    </a:cubicBezTo>
                    <a:cubicBezTo>
                      <a:pt x="1861" y="6158"/>
                      <a:pt x="1885" y="6180"/>
                      <a:pt x="1905" y="6206"/>
                    </a:cubicBezTo>
                    <a:cubicBezTo>
                      <a:pt x="1925" y="6232"/>
                      <a:pt x="1941" y="6259"/>
                      <a:pt x="1962" y="6285"/>
                    </a:cubicBezTo>
                    <a:cubicBezTo>
                      <a:pt x="1993" y="6323"/>
                      <a:pt x="2027" y="6359"/>
                      <a:pt x="2058" y="6397"/>
                    </a:cubicBezTo>
                    <a:cubicBezTo>
                      <a:pt x="2064" y="6404"/>
                      <a:pt x="2069" y="6412"/>
                      <a:pt x="2075" y="6419"/>
                    </a:cubicBezTo>
                  </a:path>
                  <a:path w="7382" h="6798" extrusionOk="0">
                    <a:moveTo>
                      <a:pt x="2123" y="6428"/>
                    </a:moveTo>
                    <a:cubicBezTo>
                      <a:pt x="2139" y="6432"/>
                      <a:pt x="2148" y="6455"/>
                      <a:pt x="2180" y="6458"/>
                    </a:cubicBezTo>
                    <a:cubicBezTo>
                      <a:pt x="2245" y="6464"/>
                      <a:pt x="2326" y="6458"/>
                      <a:pt x="2389" y="6449"/>
                    </a:cubicBezTo>
                    <a:cubicBezTo>
                      <a:pt x="2449" y="6441"/>
                      <a:pt x="2505" y="6421"/>
                      <a:pt x="2564" y="6406"/>
                    </a:cubicBezTo>
                    <a:cubicBezTo>
                      <a:pt x="2660" y="6381"/>
                      <a:pt x="2762" y="6363"/>
                      <a:pt x="2860" y="6354"/>
                    </a:cubicBezTo>
                    <a:cubicBezTo>
                      <a:pt x="2905" y="6350"/>
                      <a:pt x="2951" y="6346"/>
                      <a:pt x="2995" y="6341"/>
                    </a:cubicBezTo>
                    <a:cubicBezTo>
                      <a:pt x="3039" y="6336"/>
                      <a:pt x="3082" y="6332"/>
                      <a:pt x="3126" y="6324"/>
                    </a:cubicBezTo>
                    <a:cubicBezTo>
                      <a:pt x="3169" y="6316"/>
                      <a:pt x="3209" y="6309"/>
                      <a:pt x="3252" y="6306"/>
                    </a:cubicBezTo>
                    <a:cubicBezTo>
                      <a:pt x="3412" y="6293"/>
                      <a:pt x="3569" y="6316"/>
                      <a:pt x="3728" y="6319"/>
                    </a:cubicBezTo>
                    <a:cubicBezTo>
                      <a:pt x="3860" y="6322"/>
                      <a:pt x="3990" y="6316"/>
                      <a:pt x="4120" y="6302"/>
                    </a:cubicBezTo>
                    <a:cubicBezTo>
                      <a:pt x="4169" y="6297"/>
                      <a:pt x="4216" y="6290"/>
                      <a:pt x="4264" y="6285"/>
                    </a:cubicBezTo>
                    <a:cubicBezTo>
                      <a:pt x="4311" y="6280"/>
                      <a:pt x="4357" y="6271"/>
                      <a:pt x="4403" y="6267"/>
                    </a:cubicBezTo>
                    <a:cubicBezTo>
                      <a:pt x="4495" y="6258"/>
                      <a:pt x="4587" y="6252"/>
                      <a:pt x="4678" y="6246"/>
                    </a:cubicBezTo>
                    <a:cubicBezTo>
                      <a:pt x="4729" y="6242"/>
                      <a:pt x="4780" y="6239"/>
                      <a:pt x="4831" y="6237"/>
                    </a:cubicBezTo>
                    <a:cubicBezTo>
                      <a:pt x="4891" y="6235"/>
                      <a:pt x="4950" y="6235"/>
                      <a:pt x="5009" y="6228"/>
                    </a:cubicBezTo>
                    <a:cubicBezTo>
                      <a:pt x="5107" y="6217"/>
                      <a:pt x="5207" y="6205"/>
                      <a:pt x="5306" y="6202"/>
                    </a:cubicBezTo>
                    <a:cubicBezTo>
                      <a:pt x="5557" y="6194"/>
                      <a:pt x="5807" y="6212"/>
                      <a:pt x="6056" y="6219"/>
                    </a:cubicBezTo>
                    <a:cubicBezTo>
                      <a:pt x="6194" y="6223"/>
                      <a:pt x="6325" y="6208"/>
                      <a:pt x="6461" y="6189"/>
                    </a:cubicBezTo>
                    <a:cubicBezTo>
                      <a:pt x="6521" y="6181"/>
                      <a:pt x="6580" y="6172"/>
                      <a:pt x="6640" y="6167"/>
                    </a:cubicBezTo>
                    <a:cubicBezTo>
                      <a:pt x="6695" y="6163"/>
                      <a:pt x="6750" y="6164"/>
                      <a:pt x="6805" y="6159"/>
                    </a:cubicBezTo>
                    <a:cubicBezTo>
                      <a:pt x="6856" y="6155"/>
                      <a:pt x="6907" y="6150"/>
                      <a:pt x="6958" y="6146"/>
                    </a:cubicBezTo>
                    <a:cubicBezTo>
                      <a:pt x="7016" y="6141"/>
                      <a:pt x="7062" y="6135"/>
                      <a:pt x="7119" y="6146"/>
                    </a:cubicBezTo>
                    <a:cubicBezTo>
                      <a:pt x="7152" y="6153"/>
                      <a:pt x="7183" y="6168"/>
                      <a:pt x="7215" y="6176"/>
                    </a:cubicBezTo>
                    <a:cubicBezTo>
                      <a:pt x="7248" y="6184"/>
                      <a:pt x="7278" y="6193"/>
                      <a:pt x="7311" y="6198"/>
                    </a:cubicBezTo>
                    <a:cubicBezTo>
                      <a:pt x="7334" y="6202"/>
                      <a:pt x="7358" y="6199"/>
                      <a:pt x="7381" y="6202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Ink 16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512" y="2181"/>
                <a:ext cx="1092" cy="288"/>
              </a:xfrm>
              <a:custGeom>
                <a:avLst/>
                <a:gdLst>
                  <a:gd name="T0" fmla="*/ 0 w 4814"/>
                  <a:gd name="T1" fmla="*/ 0 h 1269"/>
                  <a:gd name="T2" fmla="*/ 0 w 4814"/>
                  <a:gd name="T3" fmla="*/ 0 h 1269"/>
                  <a:gd name="T4" fmla="*/ 0 w 4814"/>
                  <a:gd name="T5" fmla="*/ 0 h 1269"/>
                  <a:gd name="T6" fmla="*/ 0 w 4814"/>
                  <a:gd name="T7" fmla="*/ 0 h 1269"/>
                  <a:gd name="T8" fmla="*/ 0 w 4814"/>
                  <a:gd name="T9" fmla="*/ 0 h 1269"/>
                  <a:gd name="T10" fmla="*/ 0 w 4814"/>
                  <a:gd name="T11" fmla="*/ 0 h 1269"/>
                  <a:gd name="T12" fmla="*/ 0 w 4814"/>
                  <a:gd name="T13" fmla="*/ 0 h 1269"/>
                  <a:gd name="T14" fmla="*/ 0 w 4814"/>
                  <a:gd name="T15" fmla="*/ 0 h 1269"/>
                  <a:gd name="T16" fmla="*/ 0 w 4814"/>
                  <a:gd name="T17" fmla="*/ 0 h 1269"/>
                  <a:gd name="T18" fmla="*/ 0 w 4814"/>
                  <a:gd name="T19" fmla="*/ 0 h 1269"/>
                  <a:gd name="T20" fmla="*/ 0 w 4814"/>
                  <a:gd name="T21" fmla="*/ 0 h 1269"/>
                  <a:gd name="T22" fmla="*/ 0 w 4814"/>
                  <a:gd name="T23" fmla="*/ 0 h 1269"/>
                  <a:gd name="T24" fmla="*/ 0 w 4814"/>
                  <a:gd name="T25" fmla="*/ 0 h 1269"/>
                  <a:gd name="T26" fmla="*/ 0 w 4814"/>
                  <a:gd name="T27" fmla="*/ 0 h 1269"/>
                  <a:gd name="T28" fmla="*/ 0 w 4814"/>
                  <a:gd name="T29" fmla="*/ 0 h 1269"/>
                  <a:gd name="T30" fmla="*/ 1 w 4814"/>
                  <a:gd name="T31" fmla="*/ 0 h 1269"/>
                  <a:gd name="T32" fmla="*/ 1 w 4814"/>
                  <a:gd name="T33" fmla="*/ 0 h 1269"/>
                  <a:gd name="T34" fmla="*/ 1 w 4814"/>
                  <a:gd name="T35" fmla="*/ 0 h 1269"/>
                  <a:gd name="T36" fmla="*/ 1 w 4814"/>
                  <a:gd name="T37" fmla="*/ 0 h 1269"/>
                  <a:gd name="T38" fmla="*/ 1 w 4814"/>
                  <a:gd name="T39" fmla="*/ 0 h 1269"/>
                  <a:gd name="T40" fmla="*/ 1 w 4814"/>
                  <a:gd name="T41" fmla="*/ 0 h 1269"/>
                  <a:gd name="T42" fmla="*/ 1 w 4814"/>
                  <a:gd name="T43" fmla="*/ 0 h 1269"/>
                  <a:gd name="T44" fmla="*/ 1 w 4814"/>
                  <a:gd name="T45" fmla="*/ 0 h 1269"/>
                  <a:gd name="T46" fmla="*/ 1 w 4814"/>
                  <a:gd name="T47" fmla="*/ 0 h 1269"/>
                  <a:gd name="T48" fmla="*/ 0 w 4814"/>
                  <a:gd name="T49" fmla="*/ 0 h 1269"/>
                  <a:gd name="T50" fmla="*/ 0 w 4814"/>
                  <a:gd name="T51" fmla="*/ 0 h 1269"/>
                  <a:gd name="T52" fmla="*/ 0 w 4814"/>
                  <a:gd name="T53" fmla="*/ 0 h 1269"/>
                  <a:gd name="T54" fmla="*/ 0 w 4814"/>
                  <a:gd name="T55" fmla="*/ 0 h 1269"/>
                  <a:gd name="T56" fmla="*/ 0 w 4814"/>
                  <a:gd name="T57" fmla="*/ 0 h 1269"/>
                  <a:gd name="T58" fmla="*/ 0 w 4814"/>
                  <a:gd name="T59" fmla="*/ 0 h 1269"/>
                  <a:gd name="T60" fmla="*/ 0 w 4814"/>
                  <a:gd name="T61" fmla="*/ 0 h 1269"/>
                  <a:gd name="T62" fmla="*/ 0 w 4814"/>
                  <a:gd name="T63" fmla="*/ 0 h 1269"/>
                  <a:gd name="T64" fmla="*/ 0 w 4814"/>
                  <a:gd name="T65" fmla="*/ 0 h 1269"/>
                  <a:gd name="T66" fmla="*/ 0 w 4814"/>
                  <a:gd name="T67" fmla="*/ 0 h 1269"/>
                  <a:gd name="T68" fmla="*/ 0 w 4814"/>
                  <a:gd name="T69" fmla="*/ 0 h 1269"/>
                  <a:gd name="T70" fmla="*/ 0 w 4814"/>
                  <a:gd name="T71" fmla="*/ 0 h 1269"/>
                  <a:gd name="T72" fmla="*/ 0 w 4814"/>
                  <a:gd name="T73" fmla="*/ 0 h 1269"/>
                  <a:gd name="T74" fmla="*/ 0 w 4814"/>
                  <a:gd name="T75" fmla="*/ 0 h 1269"/>
                  <a:gd name="T76" fmla="*/ 0 w 4814"/>
                  <a:gd name="T77" fmla="*/ 0 h 1269"/>
                  <a:gd name="T78" fmla="*/ 0 w 4814"/>
                  <a:gd name="T79" fmla="*/ 0 h 1269"/>
                  <a:gd name="T80" fmla="*/ 0 w 4814"/>
                  <a:gd name="T81" fmla="*/ 0 h 1269"/>
                  <a:gd name="T82" fmla="*/ 0 w 4814"/>
                  <a:gd name="T83" fmla="*/ 0 h 12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14"/>
                  <a:gd name="T127" fmla="*/ 0 h 1269"/>
                  <a:gd name="T128" fmla="*/ 4814 w 4814"/>
                  <a:gd name="T129" fmla="*/ 1269 h 12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14" h="1269" extrusionOk="0">
                    <a:moveTo>
                      <a:pt x="1072" y="1246"/>
                    </a:moveTo>
                    <a:cubicBezTo>
                      <a:pt x="1114" y="1245"/>
                      <a:pt x="1158" y="1238"/>
                      <a:pt x="1203" y="1242"/>
                    </a:cubicBezTo>
                    <a:cubicBezTo>
                      <a:pt x="1255" y="1247"/>
                      <a:pt x="1301" y="1249"/>
                      <a:pt x="1351" y="1250"/>
                    </a:cubicBezTo>
                    <a:cubicBezTo>
                      <a:pt x="1404" y="1251"/>
                      <a:pt x="1451" y="1249"/>
                      <a:pt x="1504" y="1246"/>
                    </a:cubicBezTo>
                    <a:cubicBezTo>
                      <a:pt x="1651" y="1238"/>
                      <a:pt x="1815" y="1235"/>
                      <a:pt x="1962" y="1250"/>
                    </a:cubicBezTo>
                    <a:cubicBezTo>
                      <a:pt x="1983" y="1252"/>
                      <a:pt x="2004" y="1261"/>
                      <a:pt x="2027" y="1263"/>
                    </a:cubicBezTo>
                    <a:cubicBezTo>
                      <a:pt x="2090" y="1268"/>
                      <a:pt x="2150" y="1264"/>
                      <a:pt x="2210" y="1259"/>
                    </a:cubicBezTo>
                    <a:cubicBezTo>
                      <a:pt x="2278" y="1254"/>
                      <a:pt x="2347" y="1252"/>
                      <a:pt x="2415" y="1246"/>
                    </a:cubicBezTo>
                    <a:cubicBezTo>
                      <a:pt x="2435" y="1244"/>
                      <a:pt x="2458" y="1235"/>
                      <a:pt x="2480" y="1233"/>
                    </a:cubicBezTo>
                    <a:cubicBezTo>
                      <a:pt x="2544" y="1229"/>
                      <a:pt x="2611" y="1225"/>
                      <a:pt x="2672" y="1220"/>
                    </a:cubicBezTo>
                    <a:cubicBezTo>
                      <a:pt x="2751" y="1213"/>
                      <a:pt x="2834" y="1206"/>
                      <a:pt x="2912" y="1203"/>
                    </a:cubicBezTo>
                    <a:cubicBezTo>
                      <a:pt x="3018" y="1199"/>
                      <a:pt x="3101" y="1191"/>
                      <a:pt x="3204" y="1168"/>
                    </a:cubicBezTo>
                    <a:cubicBezTo>
                      <a:pt x="3237" y="1161"/>
                      <a:pt x="3272" y="1149"/>
                      <a:pt x="3304" y="1146"/>
                    </a:cubicBezTo>
                    <a:cubicBezTo>
                      <a:pt x="3513" y="1123"/>
                      <a:pt x="3733" y="1150"/>
                      <a:pt x="3941" y="1133"/>
                    </a:cubicBezTo>
                    <a:cubicBezTo>
                      <a:pt x="3969" y="1131"/>
                      <a:pt x="3997" y="1126"/>
                      <a:pt x="4024" y="1124"/>
                    </a:cubicBezTo>
                    <a:cubicBezTo>
                      <a:pt x="4179" y="1115"/>
                      <a:pt x="4337" y="1145"/>
                      <a:pt x="4490" y="1111"/>
                    </a:cubicBezTo>
                    <a:cubicBezTo>
                      <a:pt x="4563" y="1095"/>
                      <a:pt x="4623" y="1076"/>
                      <a:pt x="4699" y="1068"/>
                    </a:cubicBezTo>
                    <a:cubicBezTo>
                      <a:pt x="4728" y="1065"/>
                      <a:pt x="4754" y="1061"/>
                      <a:pt x="4782" y="1059"/>
                    </a:cubicBezTo>
                    <a:cubicBezTo>
                      <a:pt x="4798" y="1059"/>
                      <a:pt x="4803" y="1059"/>
                      <a:pt x="4813" y="1059"/>
                    </a:cubicBezTo>
                    <a:cubicBezTo>
                      <a:pt x="4747" y="973"/>
                      <a:pt x="4677" y="885"/>
                      <a:pt x="4625" y="786"/>
                    </a:cubicBezTo>
                    <a:cubicBezTo>
                      <a:pt x="4608" y="755"/>
                      <a:pt x="4597" y="722"/>
                      <a:pt x="4582" y="690"/>
                    </a:cubicBezTo>
                    <a:cubicBezTo>
                      <a:pt x="4568" y="661"/>
                      <a:pt x="4556" y="634"/>
                      <a:pt x="4542" y="604"/>
                    </a:cubicBezTo>
                    <a:cubicBezTo>
                      <a:pt x="4526" y="570"/>
                      <a:pt x="4509" y="532"/>
                      <a:pt x="4490" y="499"/>
                    </a:cubicBezTo>
                    <a:cubicBezTo>
                      <a:pt x="4439" y="414"/>
                      <a:pt x="4370" y="339"/>
                      <a:pt x="4329" y="248"/>
                    </a:cubicBezTo>
                    <a:cubicBezTo>
                      <a:pt x="4316" y="219"/>
                      <a:pt x="4307" y="203"/>
                      <a:pt x="4298" y="170"/>
                    </a:cubicBezTo>
                    <a:cubicBezTo>
                      <a:pt x="4280" y="104"/>
                      <a:pt x="4298" y="40"/>
                      <a:pt x="4224" y="0"/>
                    </a:cubicBezTo>
                    <a:cubicBezTo>
                      <a:pt x="4179" y="-25"/>
                      <a:pt x="4065" y="7"/>
                      <a:pt x="4019" y="13"/>
                    </a:cubicBezTo>
                    <a:cubicBezTo>
                      <a:pt x="3982" y="18"/>
                      <a:pt x="3943" y="27"/>
                      <a:pt x="3906" y="31"/>
                    </a:cubicBezTo>
                    <a:cubicBezTo>
                      <a:pt x="3807" y="41"/>
                      <a:pt x="3708" y="41"/>
                      <a:pt x="3609" y="52"/>
                    </a:cubicBezTo>
                    <a:cubicBezTo>
                      <a:pt x="3569" y="56"/>
                      <a:pt x="3528" y="61"/>
                      <a:pt x="3487" y="65"/>
                    </a:cubicBezTo>
                    <a:cubicBezTo>
                      <a:pt x="3443" y="69"/>
                      <a:pt x="3400" y="73"/>
                      <a:pt x="3357" y="78"/>
                    </a:cubicBezTo>
                    <a:cubicBezTo>
                      <a:pt x="3313" y="83"/>
                      <a:pt x="3271" y="89"/>
                      <a:pt x="3226" y="91"/>
                    </a:cubicBezTo>
                    <a:cubicBezTo>
                      <a:pt x="3052" y="97"/>
                      <a:pt x="2889" y="80"/>
                      <a:pt x="2720" y="61"/>
                    </a:cubicBezTo>
                    <a:cubicBezTo>
                      <a:pt x="2686" y="57"/>
                      <a:pt x="2654" y="54"/>
                      <a:pt x="2620" y="52"/>
                    </a:cubicBezTo>
                    <a:cubicBezTo>
                      <a:pt x="2546" y="49"/>
                      <a:pt x="2475" y="45"/>
                      <a:pt x="2402" y="39"/>
                    </a:cubicBezTo>
                    <a:cubicBezTo>
                      <a:pt x="2358" y="35"/>
                      <a:pt x="2315" y="28"/>
                      <a:pt x="2271" y="26"/>
                    </a:cubicBezTo>
                    <a:cubicBezTo>
                      <a:pt x="2171" y="21"/>
                      <a:pt x="2074" y="32"/>
                      <a:pt x="1975" y="35"/>
                    </a:cubicBezTo>
                    <a:cubicBezTo>
                      <a:pt x="1774" y="40"/>
                      <a:pt x="1574" y="35"/>
                      <a:pt x="1373" y="44"/>
                    </a:cubicBezTo>
                    <a:cubicBezTo>
                      <a:pt x="1313" y="47"/>
                      <a:pt x="1254" y="55"/>
                      <a:pt x="1194" y="57"/>
                    </a:cubicBezTo>
                    <a:cubicBezTo>
                      <a:pt x="992" y="64"/>
                      <a:pt x="793" y="48"/>
                      <a:pt x="593" y="78"/>
                    </a:cubicBezTo>
                    <a:cubicBezTo>
                      <a:pt x="487" y="94"/>
                      <a:pt x="386" y="108"/>
                      <a:pt x="279" y="117"/>
                    </a:cubicBezTo>
                    <a:cubicBezTo>
                      <a:pt x="216" y="122"/>
                      <a:pt x="136" y="101"/>
                      <a:pt x="87" y="104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Ink 18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711" y="2322"/>
                <a:ext cx="828" cy="58"/>
              </a:xfrm>
              <a:custGeom>
                <a:avLst/>
                <a:gdLst>
                  <a:gd name="T0" fmla="*/ 0 w 3650"/>
                  <a:gd name="T1" fmla="*/ 0 h 257"/>
                  <a:gd name="T2" fmla="*/ 0 w 3650"/>
                  <a:gd name="T3" fmla="*/ 0 h 257"/>
                  <a:gd name="T4" fmla="*/ 0 w 3650"/>
                  <a:gd name="T5" fmla="*/ 0 h 257"/>
                  <a:gd name="T6" fmla="*/ 0 w 3650"/>
                  <a:gd name="T7" fmla="*/ 0 h 257"/>
                  <a:gd name="T8" fmla="*/ 0 w 3650"/>
                  <a:gd name="T9" fmla="*/ 0 h 257"/>
                  <a:gd name="T10" fmla="*/ 0 w 3650"/>
                  <a:gd name="T11" fmla="*/ 0 h 257"/>
                  <a:gd name="T12" fmla="*/ 0 w 3650"/>
                  <a:gd name="T13" fmla="*/ 0 h 257"/>
                  <a:gd name="T14" fmla="*/ 0 w 3650"/>
                  <a:gd name="T15" fmla="*/ 0 h 257"/>
                  <a:gd name="T16" fmla="*/ 0 w 3650"/>
                  <a:gd name="T17" fmla="*/ 0 h 257"/>
                  <a:gd name="T18" fmla="*/ 0 w 3650"/>
                  <a:gd name="T19" fmla="*/ 0 h 257"/>
                  <a:gd name="T20" fmla="*/ 0 w 3650"/>
                  <a:gd name="T21" fmla="*/ 0 h 257"/>
                  <a:gd name="T22" fmla="*/ 0 w 3650"/>
                  <a:gd name="T23" fmla="*/ 0 h 257"/>
                  <a:gd name="T24" fmla="*/ 0 w 3650"/>
                  <a:gd name="T25" fmla="*/ 0 h 257"/>
                  <a:gd name="T26" fmla="*/ 0 w 3650"/>
                  <a:gd name="T27" fmla="*/ 0 h 257"/>
                  <a:gd name="T28" fmla="*/ 0 w 3650"/>
                  <a:gd name="T29" fmla="*/ 0 h 257"/>
                  <a:gd name="T30" fmla="*/ 0 w 3650"/>
                  <a:gd name="T31" fmla="*/ 0 h 257"/>
                  <a:gd name="T32" fmla="*/ 0 w 3650"/>
                  <a:gd name="T33" fmla="*/ 0 h 257"/>
                  <a:gd name="T34" fmla="*/ 0 w 3650"/>
                  <a:gd name="T35" fmla="*/ 0 h 257"/>
                  <a:gd name="T36" fmla="*/ 0 w 3650"/>
                  <a:gd name="T37" fmla="*/ 0 h 257"/>
                  <a:gd name="T38" fmla="*/ 0 w 3650"/>
                  <a:gd name="T39" fmla="*/ 0 h 257"/>
                  <a:gd name="T40" fmla="*/ 0 w 3650"/>
                  <a:gd name="T41" fmla="*/ 0 h 2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50"/>
                  <a:gd name="T64" fmla="*/ 0 h 257"/>
                  <a:gd name="T65" fmla="*/ 3650 w 3650"/>
                  <a:gd name="T66" fmla="*/ 257 h 2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50" h="257" extrusionOk="0">
                    <a:moveTo>
                      <a:pt x="0" y="239"/>
                    </a:moveTo>
                    <a:cubicBezTo>
                      <a:pt x="71" y="248"/>
                      <a:pt x="121" y="241"/>
                      <a:pt x="196" y="234"/>
                    </a:cubicBezTo>
                    <a:cubicBezTo>
                      <a:pt x="222" y="231"/>
                      <a:pt x="249" y="233"/>
                      <a:pt x="275" y="230"/>
                    </a:cubicBezTo>
                    <a:cubicBezTo>
                      <a:pt x="309" y="227"/>
                      <a:pt x="341" y="219"/>
                      <a:pt x="375" y="213"/>
                    </a:cubicBezTo>
                    <a:cubicBezTo>
                      <a:pt x="408" y="207"/>
                      <a:pt x="442" y="202"/>
                      <a:pt x="475" y="200"/>
                    </a:cubicBezTo>
                    <a:cubicBezTo>
                      <a:pt x="763" y="185"/>
                      <a:pt x="1052" y="215"/>
                      <a:pt x="1338" y="182"/>
                    </a:cubicBezTo>
                    <a:cubicBezTo>
                      <a:pt x="1388" y="176"/>
                      <a:pt x="1437" y="171"/>
                      <a:pt x="1487" y="165"/>
                    </a:cubicBezTo>
                    <a:cubicBezTo>
                      <a:pt x="1537" y="159"/>
                      <a:pt x="1585" y="158"/>
                      <a:pt x="1635" y="156"/>
                    </a:cubicBezTo>
                    <a:cubicBezTo>
                      <a:pt x="1696" y="153"/>
                      <a:pt x="1758" y="153"/>
                      <a:pt x="1818" y="148"/>
                    </a:cubicBezTo>
                    <a:cubicBezTo>
                      <a:pt x="1868" y="144"/>
                      <a:pt x="1921" y="134"/>
                      <a:pt x="1971" y="126"/>
                    </a:cubicBezTo>
                    <a:cubicBezTo>
                      <a:pt x="2021" y="118"/>
                      <a:pt x="2069" y="113"/>
                      <a:pt x="2119" y="108"/>
                    </a:cubicBezTo>
                    <a:cubicBezTo>
                      <a:pt x="2168" y="103"/>
                      <a:pt x="2215" y="94"/>
                      <a:pt x="2263" y="87"/>
                    </a:cubicBezTo>
                    <a:cubicBezTo>
                      <a:pt x="2319" y="79"/>
                      <a:pt x="2372" y="67"/>
                      <a:pt x="2428" y="52"/>
                    </a:cubicBezTo>
                    <a:cubicBezTo>
                      <a:pt x="2469" y="41"/>
                      <a:pt x="2513" y="29"/>
                      <a:pt x="2555" y="26"/>
                    </a:cubicBezTo>
                    <a:cubicBezTo>
                      <a:pt x="2625" y="21"/>
                      <a:pt x="2695" y="33"/>
                      <a:pt x="2764" y="35"/>
                    </a:cubicBezTo>
                    <a:cubicBezTo>
                      <a:pt x="2809" y="36"/>
                      <a:pt x="2851" y="32"/>
                      <a:pt x="2895" y="26"/>
                    </a:cubicBezTo>
                    <a:cubicBezTo>
                      <a:pt x="2932" y="21"/>
                      <a:pt x="2967" y="15"/>
                      <a:pt x="3004" y="13"/>
                    </a:cubicBezTo>
                    <a:cubicBezTo>
                      <a:pt x="3113" y="7"/>
                      <a:pt x="3223" y="13"/>
                      <a:pt x="3331" y="4"/>
                    </a:cubicBezTo>
                    <a:cubicBezTo>
                      <a:pt x="3352" y="2"/>
                      <a:pt x="3375" y="-4"/>
                      <a:pt x="3396" y="0"/>
                    </a:cubicBezTo>
                    <a:cubicBezTo>
                      <a:pt x="3435" y="7"/>
                      <a:pt x="3455" y="24"/>
                      <a:pt x="3492" y="35"/>
                    </a:cubicBezTo>
                    <a:cubicBezTo>
                      <a:pt x="3532" y="47"/>
                      <a:pt x="3563" y="47"/>
                      <a:pt x="3605" y="48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Ink 19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372" y="1303"/>
                <a:ext cx="1075" cy="713"/>
              </a:xfrm>
              <a:custGeom>
                <a:avLst/>
                <a:gdLst>
                  <a:gd name="T0" fmla="*/ 0 w 4740"/>
                  <a:gd name="T1" fmla="*/ 0 h 3143"/>
                  <a:gd name="T2" fmla="*/ 0 w 4740"/>
                  <a:gd name="T3" fmla="*/ 0 h 3143"/>
                  <a:gd name="T4" fmla="*/ 0 w 4740"/>
                  <a:gd name="T5" fmla="*/ 0 h 3143"/>
                  <a:gd name="T6" fmla="*/ 0 w 4740"/>
                  <a:gd name="T7" fmla="*/ 0 h 3143"/>
                  <a:gd name="T8" fmla="*/ 0 w 4740"/>
                  <a:gd name="T9" fmla="*/ 0 h 3143"/>
                  <a:gd name="T10" fmla="*/ 0 w 4740"/>
                  <a:gd name="T11" fmla="*/ 0 h 3143"/>
                  <a:gd name="T12" fmla="*/ 0 w 4740"/>
                  <a:gd name="T13" fmla="*/ 0 h 3143"/>
                  <a:gd name="T14" fmla="*/ 0 w 4740"/>
                  <a:gd name="T15" fmla="*/ 0 h 3143"/>
                  <a:gd name="T16" fmla="*/ 0 w 4740"/>
                  <a:gd name="T17" fmla="*/ 0 h 3143"/>
                  <a:gd name="T18" fmla="*/ 0 w 4740"/>
                  <a:gd name="T19" fmla="*/ 0 h 3143"/>
                  <a:gd name="T20" fmla="*/ 0 w 4740"/>
                  <a:gd name="T21" fmla="*/ 0 h 3143"/>
                  <a:gd name="T22" fmla="*/ 0 w 4740"/>
                  <a:gd name="T23" fmla="*/ 0 h 3143"/>
                  <a:gd name="T24" fmla="*/ 0 w 4740"/>
                  <a:gd name="T25" fmla="*/ 0 h 3143"/>
                  <a:gd name="T26" fmla="*/ 0 w 4740"/>
                  <a:gd name="T27" fmla="*/ 0 h 3143"/>
                  <a:gd name="T28" fmla="*/ 0 w 4740"/>
                  <a:gd name="T29" fmla="*/ 0 h 3143"/>
                  <a:gd name="T30" fmla="*/ 0 w 4740"/>
                  <a:gd name="T31" fmla="*/ 0 h 3143"/>
                  <a:gd name="T32" fmla="*/ 0 w 4740"/>
                  <a:gd name="T33" fmla="*/ 0 h 3143"/>
                  <a:gd name="T34" fmla="*/ 0 w 4740"/>
                  <a:gd name="T35" fmla="*/ 0 h 3143"/>
                  <a:gd name="T36" fmla="*/ 0 w 4740"/>
                  <a:gd name="T37" fmla="*/ 0 h 3143"/>
                  <a:gd name="T38" fmla="*/ 0 w 4740"/>
                  <a:gd name="T39" fmla="*/ 0 h 3143"/>
                  <a:gd name="T40" fmla="*/ 0 w 4740"/>
                  <a:gd name="T41" fmla="*/ 0 h 3143"/>
                  <a:gd name="T42" fmla="*/ 0 w 4740"/>
                  <a:gd name="T43" fmla="*/ 0 h 3143"/>
                  <a:gd name="T44" fmla="*/ 0 w 4740"/>
                  <a:gd name="T45" fmla="*/ 0 h 3143"/>
                  <a:gd name="T46" fmla="*/ 0 w 4740"/>
                  <a:gd name="T47" fmla="*/ 0 h 3143"/>
                  <a:gd name="T48" fmla="*/ 1 w 4740"/>
                  <a:gd name="T49" fmla="*/ 0 h 3143"/>
                  <a:gd name="T50" fmla="*/ 1 w 4740"/>
                  <a:gd name="T51" fmla="*/ 0 h 3143"/>
                  <a:gd name="T52" fmla="*/ 1 w 4740"/>
                  <a:gd name="T53" fmla="*/ 0 h 3143"/>
                  <a:gd name="T54" fmla="*/ 1 w 4740"/>
                  <a:gd name="T55" fmla="*/ 0 h 3143"/>
                  <a:gd name="T56" fmla="*/ 1 w 4740"/>
                  <a:gd name="T57" fmla="*/ 0 h 3143"/>
                  <a:gd name="T58" fmla="*/ 1 w 4740"/>
                  <a:gd name="T59" fmla="*/ 0 h 3143"/>
                  <a:gd name="T60" fmla="*/ 1 w 4740"/>
                  <a:gd name="T61" fmla="*/ 0 h 3143"/>
                  <a:gd name="T62" fmla="*/ 1 w 4740"/>
                  <a:gd name="T63" fmla="*/ 0 h 3143"/>
                  <a:gd name="T64" fmla="*/ 1 w 4740"/>
                  <a:gd name="T65" fmla="*/ 0 h 3143"/>
                  <a:gd name="T66" fmla="*/ 1 w 4740"/>
                  <a:gd name="T67" fmla="*/ 0 h 3143"/>
                  <a:gd name="T68" fmla="*/ 1 w 4740"/>
                  <a:gd name="T69" fmla="*/ 0 h 3143"/>
                  <a:gd name="T70" fmla="*/ 1 w 4740"/>
                  <a:gd name="T71" fmla="*/ 0 h 3143"/>
                  <a:gd name="T72" fmla="*/ 0 w 4740"/>
                  <a:gd name="T73" fmla="*/ 0 h 3143"/>
                  <a:gd name="T74" fmla="*/ 0 w 4740"/>
                  <a:gd name="T75" fmla="*/ 0 h 3143"/>
                  <a:gd name="T76" fmla="*/ 0 w 4740"/>
                  <a:gd name="T77" fmla="*/ 0 h 3143"/>
                  <a:gd name="T78" fmla="*/ 0 w 4740"/>
                  <a:gd name="T79" fmla="*/ 0 h 3143"/>
                  <a:gd name="T80" fmla="*/ 0 w 4740"/>
                  <a:gd name="T81" fmla="*/ 0 h 3143"/>
                  <a:gd name="T82" fmla="*/ 0 w 4740"/>
                  <a:gd name="T83" fmla="*/ 0 h 3143"/>
                  <a:gd name="T84" fmla="*/ 0 w 4740"/>
                  <a:gd name="T85" fmla="*/ 0 h 3143"/>
                  <a:gd name="T86" fmla="*/ 0 w 4740"/>
                  <a:gd name="T87" fmla="*/ 0 h 3143"/>
                  <a:gd name="T88" fmla="*/ 0 w 4740"/>
                  <a:gd name="T89" fmla="*/ 0 h 3143"/>
                  <a:gd name="T90" fmla="*/ 0 w 4740"/>
                  <a:gd name="T91" fmla="*/ 0 h 3143"/>
                  <a:gd name="T92" fmla="*/ 0 w 4740"/>
                  <a:gd name="T93" fmla="*/ 0 h 314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740"/>
                  <a:gd name="T142" fmla="*/ 0 h 3143"/>
                  <a:gd name="T143" fmla="*/ 4740 w 4740"/>
                  <a:gd name="T144" fmla="*/ 3143 h 314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740" h="3143" extrusionOk="0">
                    <a:moveTo>
                      <a:pt x="48" y="3142"/>
                    </a:moveTo>
                    <a:cubicBezTo>
                      <a:pt x="47" y="3063"/>
                      <a:pt x="44" y="2981"/>
                      <a:pt x="43" y="2899"/>
                    </a:cubicBezTo>
                    <a:cubicBezTo>
                      <a:pt x="41" y="2735"/>
                      <a:pt x="34" y="2578"/>
                      <a:pt x="21" y="2417"/>
                    </a:cubicBezTo>
                    <a:cubicBezTo>
                      <a:pt x="6" y="2232"/>
                      <a:pt x="-5" y="2025"/>
                      <a:pt x="0" y="1840"/>
                    </a:cubicBezTo>
                    <a:cubicBezTo>
                      <a:pt x="3" y="1720"/>
                      <a:pt x="33" y="1606"/>
                      <a:pt x="56" y="1489"/>
                    </a:cubicBezTo>
                    <a:cubicBezTo>
                      <a:pt x="64" y="1448"/>
                      <a:pt x="72" y="1408"/>
                      <a:pt x="78" y="1367"/>
                    </a:cubicBezTo>
                    <a:cubicBezTo>
                      <a:pt x="84" y="1327"/>
                      <a:pt x="88" y="1287"/>
                      <a:pt x="91" y="1246"/>
                    </a:cubicBezTo>
                    <a:cubicBezTo>
                      <a:pt x="99" y="1137"/>
                      <a:pt x="112" y="1028"/>
                      <a:pt x="122" y="920"/>
                    </a:cubicBezTo>
                    <a:cubicBezTo>
                      <a:pt x="125" y="888"/>
                      <a:pt x="128" y="857"/>
                      <a:pt x="130" y="825"/>
                    </a:cubicBezTo>
                    <a:cubicBezTo>
                      <a:pt x="141" y="684"/>
                      <a:pt x="78" y="276"/>
                      <a:pt x="170" y="191"/>
                    </a:cubicBezTo>
                    <a:cubicBezTo>
                      <a:pt x="212" y="152"/>
                      <a:pt x="310" y="161"/>
                      <a:pt x="362" y="152"/>
                    </a:cubicBezTo>
                    <a:cubicBezTo>
                      <a:pt x="447" y="138"/>
                      <a:pt x="533" y="164"/>
                      <a:pt x="614" y="148"/>
                    </a:cubicBezTo>
                    <a:cubicBezTo>
                      <a:pt x="744" y="123"/>
                      <a:pt x="815" y="92"/>
                      <a:pt x="950" y="91"/>
                    </a:cubicBezTo>
                    <a:cubicBezTo>
                      <a:pt x="1024" y="91"/>
                      <a:pt x="1095" y="78"/>
                      <a:pt x="1168" y="78"/>
                    </a:cubicBezTo>
                    <a:cubicBezTo>
                      <a:pt x="1244" y="78"/>
                      <a:pt x="1312" y="93"/>
                      <a:pt x="1386" y="100"/>
                    </a:cubicBezTo>
                    <a:cubicBezTo>
                      <a:pt x="1560" y="115"/>
                      <a:pt x="1734" y="85"/>
                      <a:pt x="1909" y="78"/>
                    </a:cubicBezTo>
                    <a:cubicBezTo>
                      <a:pt x="2067" y="72"/>
                      <a:pt x="2221" y="61"/>
                      <a:pt x="2380" y="61"/>
                    </a:cubicBezTo>
                    <a:cubicBezTo>
                      <a:pt x="2545" y="61"/>
                      <a:pt x="2708" y="55"/>
                      <a:pt x="2873" y="56"/>
                    </a:cubicBezTo>
                    <a:cubicBezTo>
                      <a:pt x="3046" y="57"/>
                      <a:pt x="3219" y="55"/>
                      <a:pt x="3387" y="30"/>
                    </a:cubicBezTo>
                    <a:cubicBezTo>
                      <a:pt x="3429" y="24"/>
                      <a:pt x="3470" y="14"/>
                      <a:pt x="3514" y="9"/>
                    </a:cubicBezTo>
                    <a:cubicBezTo>
                      <a:pt x="3552" y="5"/>
                      <a:pt x="3588" y="0"/>
                      <a:pt x="3627" y="0"/>
                    </a:cubicBezTo>
                    <a:cubicBezTo>
                      <a:pt x="3658" y="0"/>
                      <a:pt x="3686" y="8"/>
                      <a:pt x="3718" y="9"/>
                    </a:cubicBezTo>
                    <a:cubicBezTo>
                      <a:pt x="3819" y="12"/>
                      <a:pt x="3916" y="24"/>
                      <a:pt x="4015" y="35"/>
                    </a:cubicBezTo>
                    <a:cubicBezTo>
                      <a:pt x="4040" y="38"/>
                      <a:pt x="4062" y="48"/>
                      <a:pt x="4089" y="48"/>
                    </a:cubicBezTo>
                    <a:cubicBezTo>
                      <a:pt x="4167" y="47"/>
                      <a:pt x="4258" y="9"/>
                      <a:pt x="4329" y="52"/>
                    </a:cubicBezTo>
                    <a:cubicBezTo>
                      <a:pt x="4375" y="80"/>
                      <a:pt x="4374" y="104"/>
                      <a:pt x="4403" y="152"/>
                    </a:cubicBezTo>
                    <a:cubicBezTo>
                      <a:pt x="4458" y="240"/>
                      <a:pt x="4483" y="342"/>
                      <a:pt x="4499" y="443"/>
                    </a:cubicBezTo>
                    <a:cubicBezTo>
                      <a:pt x="4522" y="592"/>
                      <a:pt x="4523" y="737"/>
                      <a:pt x="4560" y="885"/>
                    </a:cubicBezTo>
                    <a:cubicBezTo>
                      <a:pt x="4580" y="967"/>
                      <a:pt x="4607" y="1045"/>
                      <a:pt x="4625" y="1128"/>
                    </a:cubicBezTo>
                    <a:cubicBezTo>
                      <a:pt x="4656" y="1273"/>
                      <a:pt x="4674" y="1420"/>
                      <a:pt x="4691" y="1567"/>
                    </a:cubicBezTo>
                    <a:cubicBezTo>
                      <a:pt x="4701" y="1655"/>
                      <a:pt x="4717" y="1743"/>
                      <a:pt x="4725" y="1831"/>
                    </a:cubicBezTo>
                    <a:cubicBezTo>
                      <a:pt x="4747" y="2083"/>
                      <a:pt x="4742" y="2351"/>
                      <a:pt x="4739" y="2604"/>
                    </a:cubicBezTo>
                    <a:cubicBezTo>
                      <a:pt x="4738" y="2658"/>
                      <a:pt x="4736" y="2711"/>
                      <a:pt x="4734" y="2765"/>
                    </a:cubicBezTo>
                    <a:cubicBezTo>
                      <a:pt x="4703" y="2751"/>
                      <a:pt x="4693" y="2717"/>
                      <a:pt x="4656" y="2708"/>
                    </a:cubicBezTo>
                    <a:cubicBezTo>
                      <a:pt x="4585" y="2691"/>
                      <a:pt x="4502" y="2675"/>
                      <a:pt x="4429" y="2665"/>
                    </a:cubicBezTo>
                    <a:cubicBezTo>
                      <a:pt x="4395" y="2660"/>
                      <a:pt x="4364" y="2657"/>
                      <a:pt x="4329" y="2656"/>
                    </a:cubicBezTo>
                    <a:cubicBezTo>
                      <a:pt x="4155" y="2649"/>
                      <a:pt x="3975" y="2674"/>
                      <a:pt x="3801" y="2682"/>
                    </a:cubicBezTo>
                    <a:cubicBezTo>
                      <a:pt x="3705" y="2686"/>
                      <a:pt x="3611" y="2691"/>
                      <a:pt x="3514" y="2686"/>
                    </a:cubicBezTo>
                    <a:cubicBezTo>
                      <a:pt x="3460" y="2683"/>
                      <a:pt x="3406" y="2676"/>
                      <a:pt x="3352" y="2673"/>
                    </a:cubicBezTo>
                    <a:cubicBezTo>
                      <a:pt x="3137" y="2662"/>
                      <a:pt x="2925" y="2678"/>
                      <a:pt x="2711" y="2691"/>
                    </a:cubicBezTo>
                    <a:cubicBezTo>
                      <a:pt x="2578" y="2699"/>
                      <a:pt x="2448" y="2716"/>
                      <a:pt x="2315" y="2730"/>
                    </a:cubicBezTo>
                    <a:cubicBezTo>
                      <a:pt x="2245" y="2738"/>
                      <a:pt x="2175" y="2747"/>
                      <a:pt x="2105" y="2752"/>
                    </a:cubicBezTo>
                    <a:cubicBezTo>
                      <a:pt x="1947" y="2763"/>
                      <a:pt x="1796" y="2775"/>
                      <a:pt x="1639" y="2799"/>
                    </a:cubicBezTo>
                    <a:cubicBezTo>
                      <a:pt x="1451" y="2827"/>
                      <a:pt x="1263" y="2821"/>
                      <a:pt x="1076" y="2843"/>
                    </a:cubicBezTo>
                    <a:cubicBezTo>
                      <a:pt x="917" y="2862"/>
                      <a:pt x="754" y="2902"/>
                      <a:pt x="597" y="2930"/>
                    </a:cubicBezTo>
                    <a:cubicBezTo>
                      <a:pt x="565" y="2936"/>
                      <a:pt x="532" y="2942"/>
                      <a:pt x="501" y="2951"/>
                    </a:cubicBezTo>
                    <a:cubicBezTo>
                      <a:pt x="404" y="2977"/>
                      <a:pt x="251" y="3002"/>
                      <a:pt x="165" y="3051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Ink 20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7" y="2173"/>
                <a:ext cx="305" cy="92"/>
              </a:xfrm>
              <a:custGeom>
                <a:avLst/>
                <a:gdLst>
                  <a:gd name="T0" fmla="*/ 0 w 1344"/>
                  <a:gd name="T1" fmla="*/ 0 h 404"/>
                  <a:gd name="T2" fmla="*/ 0 w 1344"/>
                  <a:gd name="T3" fmla="*/ 0 h 404"/>
                  <a:gd name="T4" fmla="*/ 0 w 1344"/>
                  <a:gd name="T5" fmla="*/ 0 h 404"/>
                  <a:gd name="T6" fmla="*/ 0 w 1344"/>
                  <a:gd name="T7" fmla="*/ 0 h 404"/>
                  <a:gd name="T8" fmla="*/ 0 w 1344"/>
                  <a:gd name="T9" fmla="*/ 0 h 404"/>
                  <a:gd name="T10" fmla="*/ 0 w 1344"/>
                  <a:gd name="T11" fmla="*/ 0 h 404"/>
                  <a:gd name="T12" fmla="*/ 0 w 1344"/>
                  <a:gd name="T13" fmla="*/ 0 h 404"/>
                  <a:gd name="T14" fmla="*/ 0 w 1344"/>
                  <a:gd name="T15" fmla="*/ 0 h 404"/>
                  <a:gd name="T16" fmla="*/ 0 w 1344"/>
                  <a:gd name="T17" fmla="*/ 0 h 404"/>
                  <a:gd name="T18" fmla="*/ 0 w 1344"/>
                  <a:gd name="T19" fmla="*/ 0 h 404"/>
                  <a:gd name="T20" fmla="*/ 0 w 1344"/>
                  <a:gd name="T21" fmla="*/ 0 h 404"/>
                  <a:gd name="T22" fmla="*/ 0 w 1344"/>
                  <a:gd name="T23" fmla="*/ 0 h 404"/>
                  <a:gd name="T24" fmla="*/ 0 w 1344"/>
                  <a:gd name="T25" fmla="*/ 0 h 404"/>
                  <a:gd name="T26" fmla="*/ 0 w 1344"/>
                  <a:gd name="T27" fmla="*/ 0 h 404"/>
                  <a:gd name="T28" fmla="*/ 0 w 1344"/>
                  <a:gd name="T29" fmla="*/ 0 h 404"/>
                  <a:gd name="T30" fmla="*/ 0 w 1344"/>
                  <a:gd name="T31" fmla="*/ 0 h 404"/>
                  <a:gd name="T32" fmla="*/ 0 w 1344"/>
                  <a:gd name="T33" fmla="*/ 0 h 404"/>
                  <a:gd name="T34" fmla="*/ 0 w 1344"/>
                  <a:gd name="T35" fmla="*/ 0 h 404"/>
                  <a:gd name="T36" fmla="*/ 0 w 1344"/>
                  <a:gd name="T37" fmla="*/ 0 h 404"/>
                  <a:gd name="T38" fmla="*/ 0 w 1344"/>
                  <a:gd name="T39" fmla="*/ 0 h 404"/>
                  <a:gd name="T40" fmla="*/ 0 w 1344"/>
                  <a:gd name="T41" fmla="*/ 0 h 404"/>
                  <a:gd name="T42" fmla="*/ 0 w 1344"/>
                  <a:gd name="T43" fmla="*/ 0 h 404"/>
                  <a:gd name="T44" fmla="*/ 0 w 1344"/>
                  <a:gd name="T45" fmla="*/ 0 h 404"/>
                  <a:gd name="T46" fmla="*/ 0 w 1344"/>
                  <a:gd name="T47" fmla="*/ 0 h 404"/>
                  <a:gd name="T48" fmla="*/ 0 w 1344"/>
                  <a:gd name="T49" fmla="*/ 0 h 40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44"/>
                  <a:gd name="T76" fmla="*/ 0 h 404"/>
                  <a:gd name="T77" fmla="*/ 1344 w 1344"/>
                  <a:gd name="T78" fmla="*/ 404 h 40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44" h="404" extrusionOk="0">
                    <a:moveTo>
                      <a:pt x="1343" y="256"/>
                    </a:moveTo>
                    <a:cubicBezTo>
                      <a:pt x="1326" y="233"/>
                      <a:pt x="1309" y="208"/>
                      <a:pt x="1290" y="186"/>
                    </a:cubicBezTo>
                    <a:cubicBezTo>
                      <a:pt x="1268" y="161"/>
                      <a:pt x="1242" y="137"/>
                      <a:pt x="1212" y="121"/>
                    </a:cubicBezTo>
                    <a:cubicBezTo>
                      <a:pt x="1180" y="104"/>
                      <a:pt x="1140" y="87"/>
                      <a:pt x="1103" y="82"/>
                    </a:cubicBezTo>
                    <a:cubicBezTo>
                      <a:pt x="1059" y="76"/>
                      <a:pt x="1017" y="73"/>
                      <a:pt x="972" y="73"/>
                    </a:cubicBezTo>
                    <a:cubicBezTo>
                      <a:pt x="932" y="73"/>
                      <a:pt x="893" y="83"/>
                      <a:pt x="854" y="91"/>
                    </a:cubicBezTo>
                    <a:cubicBezTo>
                      <a:pt x="824" y="97"/>
                      <a:pt x="803" y="99"/>
                      <a:pt x="776" y="117"/>
                    </a:cubicBezTo>
                    <a:cubicBezTo>
                      <a:pt x="748" y="136"/>
                      <a:pt x="731" y="165"/>
                      <a:pt x="719" y="195"/>
                    </a:cubicBezTo>
                    <a:cubicBezTo>
                      <a:pt x="710" y="217"/>
                      <a:pt x="700" y="247"/>
                      <a:pt x="715" y="269"/>
                    </a:cubicBezTo>
                    <a:cubicBezTo>
                      <a:pt x="725" y="284"/>
                      <a:pt x="767" y="298"/>
                      <a:pt x="785" y="295"/>
                    </a:cubicBezTo>
                    <a:cubicBezTo>
                      <a:pt x="843" y="284"/>
                      <a:pt x="850" y="234"/>
                      <a:pt x="850" y="186"/>
                    </a:cubicBezTo>
                    <a:cubicBezTo>
                      <a:pt x="850" y="155"/>
                      <a:pt x="841" y="134"/>
                      <a:pt x="824" y="108"/>
                    </a:cubicBezTo>
                    <a:cubicBezTo>
                      <a:pt x="804" y="78"/>
                      <a:pt x="779" y="62"/>
                      <a:pt x="750" y="43"/>
                    </a:cubicBezTo>
                    <a:cubicBezTo>
                      <a:pt x="713" y="19"/>
                      <a:pt x="672" y="4"/>
                      <a:pt x="628" y="0"/>
                    </a:cubicBezTo>
                    <a:cubicBezTo>
                      <a:pt x="569" y="-5"/>
                      <a:pt x="494" y="-7"/>
                      <a:pt x="440" y="21"/>
                    </a:cubicBezTo>
                    <a:cubicBezTo>
                      <a:pt x="400" y="42"/>
                      <a:pt x="379" y="72"/>
                      <a:pt x="366" y="112"/>
                    </a:cubicBezTo>
                    <a:cubicBezTo>
                      <a:pt x="357" y="139"/>
                      <a:pt x="355" y="155"/>
                      <a:pt x="371" y="182"/>
                    </a:cubicBezTo>
                    <a:cubicBezTo>
                      <a:pt x="391" y="217"/>
                      <a:pt x="413" y="237"/>
                      <a:pt x="453" y="243"/>
                    </a:cubicBezTo>
                    <a:cubicBezTo>
                      <a:pt x="485" y="247"/>
                      <a:pt x="512" y="240"/>
                      <a:pt x="510" y="199"/>
                    </a:cubicBezTo>
                    <a:cubicBezTo>
                      <a:pt x="509" y="175"/>
                      <a:pt x="475" y="149"/>
                      <a:pt x="458" y="138"/>
                    </a:cubicBezTo>
                    <a:cubicBezTo>
                      <a:pt x="434" y="123"/>
                      <a:pt x="376" y="125"/>
                      <a:pt x="349" y="130"/>
                    </a:cubicBezTo>
                    <a:cubicBezTo>
                      <a:pt x="309" y="137"/>
                      <a:pt x="272" y="163"/>
                      <a:pt x="244" y="191"/>
                    </a:cubicBezTo>
                    <a:cubicBezTo>
                      <a:pt x="221" y="215"/>
                      <a:pt x="212" y="236"/>
                      <a:pt x="196" y="264"/>
                    </a:cubicBezTo>
                    <a:cubicBezTo>
                      <a:pt x="197" y="234"/>
                      <a:pt x="188" y="243"/>
                      <a:pt x="161" y="256"/>
                    </a:cubicBezTo>
                    <a:cubicBezTo>
                      <a:pt x="123" y="275"/>
                      <a:pt x="96" y="306"/>
                      <a:pt x="65" y="334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Ink 2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393" y="2117"/>
                <a:ext cx="29" cy="29"/>
              </a:xfrm>
              <a:custGeom>
                <a:avLst/>
                <a:gdLst>
                  <a:gd name="T0" fmla="*/ 0 w 128"/>
                  <a:gd name="T1" fmla="*/ 0 h 127"/>
                  <a:gd name="T2" fmla="*/ 0 w 128"/>
                  <a:gd name="T3" fmla="*/ 0 h 127"/>
                  <a:gd name="T4" fmla="*/ 0 w 128"/>
                  <a:gd name="T5" fmla="*/ 0 h 127"/>
                  <a:gd name="T6" fmla="*/ 0 w 128"/>
                  <a:gd name="T7" fmla="*/ 0 h 127"/>
                  <a:gd name="T8" fmla="*/ 0 w 128"/>
                  <a:gd name="T9" fmla="*/ 0 h 127"/>
                  <a:gd name="T10" fmla="*/ 0 w 128"/>
                  <a:gd name="T11" fmla="*/ 0 h 127"/>
                  <a:gd name="T12" fmla="*/ 0 w 128"/>
                  <a:gd name="T13" fmla="*/ 0 h 127"/>
                  <a:gd name="T14" fmla="*/ 0 w 128"/>
                  <a:gd name="T15" fmla="*/ 0 h 127"/>
                  <a:gd name="T16" fmla="*/ 0 w 128"/>
                  <a:gd name="T17" fmla="*/ 0 h 127"/>
                  <a:gd name="T18" fmla="*/ 0 w 128"/>
                  <a:gd name="T19" fmla="*/ 0 h 127"/>
                  <a:gd name="T20" fmla="*/ 0 w 128"/>
                  <a:gd name="T21" fmla="*/ 0 h 127"/>
                  <a:gd name="T22" fmla="*/ 0 w 128"/>
                  <a:gd name="T23" fmla="*/ 0 h 127"/>
                  <a:gd name="T24" fmla="*/ 0 w 128"/>
                  <a:gd name="T25" fmla="*/ 0 h 127"/>
                  <a:gd name="T26" fmla="*/ 0 w 128"/>
                  <a:gd name="T27" fmla="*/ 0 h 127"/>
                  <a:gd name="T28" fmla="*/ 0 w 128"/>
                  <a:gd name="T29" fmla="*/ 0 h 127"/>
                  <a:gd name="T30" fmla="*/ 0 w 128"/>
                  <a:gd name="T31" fmla="*/ 0 h 12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27"/>
                  <a:gd name="T50" fmla="*/ 128 w 128"/>
                  <a:gd name="T51" fmla="*/ 127 h 12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27" extrusionOk="0">
                    <a:moveTo>
                      <a:pt x="74" y="9"/>
                    </a:moveTo>
                    <a:cubicBezTo>
                      <a:pt x="43" y="-3"/>
                      <a:pt x="28" y="-1"/>
                      <a:pt x="9" y="31"/>
                    </a:cubicBezTo>
                    <a:cubicBezTo>
                      <a:pt x="-3" y="52"/>
                      <a:pt x="-5" y="79"/>
                      <a:pt x="9" y="100"/>
                    </a:cubicBezTo>
                    <a:cubicBezTo>
                      <a:pt x="25" y="124"/>
                      <a:pt x="73" y="138"/>
                      <a:pt x="100" y="126"/>
                    </a:cubicBezTo>
                    <a:cubicBezTo>
                      <a:pt x="141" y="108"/>
                      <a:pt x="129" y="62"/>
                      <a:pt x="105" y="39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Ink 24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301" y="2135"/>
                <a:ext cx="33" cy="24"/>
              </a:xfrm>
              <a:custGeom>
                <a:avLst/>
                <a:gdLst>
                  <a:gd name="T0" fmla="*/ 0 w 145"/>
                  <a:gd name="T1" fmla="*/ 0 h 105"/>
                  <a:gd name="T2" fmla="*/ 0 w 145"/>
                  <a:gd name="T3" fmla="*/ 0 h 105"/>
                  <a:gd name="T4" fmla="*/ 0 w 145"/>
                  <a:gd name="T5" fmla="*/ 0 h 105"/>
                  <a:gd name="T6" fmla="*/ 0 w 145"/>
                  <a:gd name="T7" fmla="*/ 0 h 105"/>
                  <a:gd name="T8" fmla="*/ 0 w 145"/>
                  <a:gd name="T9" fmla="*/ 0 h 105"/>
                  <a:gd name="T10" fmla="*/ 0 w 145"/>
                  <a:gd name="T11" fmla="*/ 0 h 105"/>
                  <a:gd name="T12" fmla="*/ 0 w 145"/>
                  <a:gd name="T13" fmla="*/ 0 h 105"/>
                  <a:gd name="T14" fmla="*/ 0 w 145"/>
                  <a:gd name="T15" fmla="*/ 0 h 105"/>
                  <a:gd name="T16" fmla="*/ 0 w 145"/>
                  <a:gd name="T17" fmla="*/ 0 h 105"/>
                  <a:gd name="T18" fmla="*/ 0 w 145"/>
                  <a:gd name="T19" fmla="*/ 0 h 105"/>
                  <a:gd name="T20" fmla="*/ 0 w 145"/>
                  <a:gd name="T21" fmla="*/ 0 h 105"/>
                  <a:gd name="T22" fmla="*/ 0 w 145"/>
                  <a:gd name="T23" fmla="*/ 0 h 105"/>
                  <a:gd name="T24" fmla="*/ 0 w 145"/>
                  <a:gd name="T25" fmla="*/ 0 h 105"/>
                  <a:gd name="T26" fmla="*/ 0 w 145"/>
                  <a:gd name="T27" fmla="*/ 0 h 105"/>
                  <a:gd name="T28" fmla="*/ 0 w 145"/>
                  <a:gd name="T29" fmla="*/ 0 h 105"/>
                  <a:gd name="T30" fmla="*/ 0 w 145"/>
                  <a:gd name="T31" fmla="*/ 0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5"/>
                  <a:gd name="T49" fmla="*/ 0 h 105"/>
                  <a:gd name="T50" fmla="*/ 145 w 145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5" h="105" extrusionOk="0">
                    <a:moveTo>
                      <a:pt x="65" y="0"/>
                    </a:moveTo>
                    <a:cubicBezTo>
                      <a:pt x="43" y="0"/>
                      <a:pt x="36" y="0"/>
                      <a:pt x="26" y="13"/>
                    </a:cubicBezTo>
                    <a:cubicBezTo>
                      <a:pt x="29" y="51"/>
                      <a:pt x="35" y="78"/>
                      <a:pt x="74" y="96"/>
                    </a:cubicBezTo>
                    <a:cubicBezTo>
                      <a:pt x="110" y="112"/>
                      <a:pt x="154" y="93"/>
                      <a:pt x="144" y="48"/>
                    </a:cubicBezTo>
                    <a:cubicBezTo>
                      <a:pt x="135" y="9"/>
                      <a:pt x="94" y="6"/>
                      <a:pt x="61" y="9"/>
                    </a:cubicBez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6" name="Ink 2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42" y="2595"/>
              <a:ext cx="72" cy="92"/>
            </a:xfrm>
            <a:custGeom>
              <a:avLst/>
              <a:gdLst>
                <a:gd name="T0" fmla="*/ 0 w 319"/>
                <a:gd name="T1" fmla="*/ 0 h 405"/>
                <a:gd name="T2" fmla="*/ 0 w 319"/>
                <a:gd name="T3" fmla="*/ 0 h 405"/>
                <a:gd name="T4" fmla="*/ 0 w 319"/>
                <a:gd name="T5" fmla="*/ 0 h 405"/>
                <a:gd name="T6" fmla="*/ 0 w 319"/>
                <a:gd name="T7" fmla="*/ 0 h 405"/>
                <a:gd name="T8" fmla="*/ 0 w 319"/>
                <a:gd name="T9" fmla="*/ 0 h 405"/>
                <a:gd name="T10" fmla="*/ 0 w 319"/>
                <a:gd name="T11" fmla="*/ 0 h 405"/>
                <a:gd name="T12" fmla="*/ 0 w 319"/>
                <a:gd name="T13" fmla="*/ 0 h 405"/>
                <a:gd name="T14" fmla="*/ 0 w 319"/>
                <a:gd name="T15" fmla="*/ 0 h 405"/>
                <a:gd name="T16" fmla="*/ 0 w 319"/>
                <a:gd name="T17" fmla="*/ 0 h 405"/>
                <a:gd name="T18" fmla="*/ 0 w 319"/>
                <a:gd name="T19" fmla="*/ 0 h 405"/>
                <a:gd name="T20" fmla="*/ 0 w 319"/>
                <a:gd name="T21" fmla="*/ 0 h 405"/>
                <a:gd name="T22" fmla="*/ 0 w 319"/>
                <a:gd name="T23" fmla="*/ 0 h 405"/>
                <a:gd name="T24" fmla="*/ 0 w 319"/>
                <a:gd name="T25" fmla="*/ 0 h 405"/>
                <a:gd name="T26" fmla="*/ 0 w 319"/>
                <a:gd name="T27" fmla="*/ 0 h 405"/>
                <a:gd name="T28" fmla="*/ 0 w 319"/>
                <a:gd name="T29" fmla="*/ 0 h 405"/>
                <a:gd name="T30" fmla="*/ 0 w 319"/>
                <a:gd name="T31" fmla="*/ 0 h 4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9"/>
                <a:gd name="T49" fmla="*/ 0 h 405"/>
                <a:gd name="T50" fmla="*/ 319 w 319"/>
                <a:gd name="T51" fmla="*/ 405 h 4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9" h="405" extrusionOk="0">
                  <a:moveTo>
                    <a:pt x="0" y="0"/>
                  </a:moveTo>
                  <a:cubicBezTo>
                    <a:pt x="26" y="24"/>
                    <a:pt x="42" y="40"/>
                    <a:pt x="61" y="70"/>
                  </a:cubicBezTo>
                  <a:cubicBezTo>
                    <a:pt x="73" y="89"/>
                    <a:pt x="79" y="111"/>
                    <a:pt x="91" y="131"/>
                  </a:cubicBezTo>
                  <a:cubicBezTo>
                    <a:pt x="112" y="166"/>
                    <a:pt x="135" y="196"/>
                    <a:pt x="161" y="226"/>
                  </a:cubicBezTo>
                  <a:cubicBezTo>
                    <a:pt x="189" y="259"/>
                    <a:pt x="218" y="291"/>
                    <a:pt x="248" y="322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Ink 26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57" y="2513"/>
              <a:ext cx="60" cy="46"/>
            </a:xfrm>
            <a:custGeom>
              <a:avLst/>
              <a:gdLst>
                <a:gd name="T0" fmla="*/ 0 w 267"/>
                <a:gd name="T1" fmla="*/ 0 h 205"/>
                <a:gd name="T2" fmla="*/ 0 w 267"/>
                <a:gd name="T3" fmla="*/ 0 h 205"/>
                <a:gd name="T4" fmla="*/ 0 w 267"/>
                <a:gd name="T5" fmla="*/ 0 h 205"/>
                <a:gd name="T6" fmla="*/ 0 w 267"/>
                <a:gd name="T7" fmla="*/ 0 h 205"/>
                <a:gd name="T8" fmla="*/ 0 w 267"/>
                <a:gd name="T9" fmla="*/ 0 h 205"/>
                <a:gd name="T10" fmla="*/ 0 w 267"/>
                <a:gd name="T11" fmla="*/ 0 h 205"/>
                <a:gd name="T12" fmla="*/ 0 w 267"/>
                <a:gd name="T13" fmla="*/ 0 h 205"/>
                <a:gd name="T14" fmla="*/ 0 w 267"/>
                <a:gd name="T15" fmla="*/ 0 h 205"/>
                <a:gd name="T16" fmla="*/ 0 w 267"/>
                <a:gd name="T17" fmla="*/ 0 h 205"/>
                <a:gd name="T18" fmla="*/ 0 w 267"/>
                <a:gd name="T19" fmla="*/ 0 h 205"/>
                <a:gd name="T20" fmla="*/ 0 w 267"/>
                <a:gd name="T21" fmla="*/ 0 h 205"/>
                <a:gd name="T22" fmla="*/ 0 w 267"/>
                <a:gd name="T23" fmla="*/ 0 h 205"/>
                <a:gd name="T24" fmla="*/ 0 w 267"/>
                <a:gd name="T25" fmla="*/ 0 h 2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7"/>
                <a:gd name="T40" fmla="*/ 0 h 205"/>
                <a:gd name="T41" fmla="*/ 267 w 267"/>
                <a:gd name="T42" fmla="*/ 205 h 2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7" h="205" extrusionOk="0">
                  <a:moveTo>
                    <a:pt x="0" y="0"/>
                  </a:moveTo>
                  <a:cubicBezTo>
                    <a:pt x="22" y="22"/>
                    <a:pt x="44" y="43"/>
                    <a:pt x="70" y="61"/>
                  </a:cubicBezTo>
                  <a:cubicBezTo>
                    <a:pt x="98" y="81"/>
                    <a:pt x="126" y="103"/>
                    <a:pt x="152" y="126"/>
                  </a:cubicBezTo>
                  <a:cubicBezTo>
                    <a:pt x="186" y="156"/>
                    <a:pt x="205" y="170"/>
                    <a:pt x="244" y="191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3" name="Group 41"/>
          <p:cNvGrpSpPr>
            <a:grpSpLocks/>
          </p:cNvGrpSpPr>
          <p:nvPr/>
        </p:nvGrpSpPr>
        <p:grpSpPr bwMode="auto">
          <a:xfrm>
            <a:off x="1692275" y="4811713"/>
            <a:ext cx="647700" cy="561975"/>
            <a:chOff x="1827" y="3355"/>
            <a:chExt cx="656" cy="402"/>
          </a:xfrm>
        </p:grpSpPr>
        <p:sp>
          <p:nvSpPr>
            <p:cNvPr id="21516" name="Ink 2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827" y="3355"/>
              <a:ext cx="580" cy="339"/>
            </a:xfrm>
            <a:custGeom>
              <a:avLst/>
              <a:gdLst>
                <a:gd name="T0" fmla="*/ 0 w 2560"/>
                <a:gd name="T1" fmla="*/ 0 h 1494"/>
                <a:gd name="T2" fmla="*/ 0 w 2560"/>
                <a:gd name="T3" fmla="*/ 0 h 1494"/>
                <a:gd name="T4" fmla="*/ 0 w 2560"/>
                <a:gd name="T5" fmla="*/ 0 h 1494"/>
                <a:gd name="T6" fmla="*/ 0 w 2560"/>
                <a:gd name="T7" fmla="*/ 0 h 1494"/>
                <a:gd name="T8" fmla="*/ 0 w 2560"/>
                <a:gd name="T9" fmla="*/ 0 h 1494"/>
                <a:gd name="T10" fmla="*/ 0 w 2560"/>
                <a:gd name="T11" fmla="*/ 0 h 1494"/>
                <a:gd name="T12" fmla="*/ 0 w 2560"/>
                <a:gd name="T13" fmla="*/ 0 h 1494"/>
                <a:gd name="T14" fmla="*/ 0 w 2560"/>
                <a:gd name="T15" fmla="*/ 0 h 1494"/>
                <a:gd name="T16" fmla="*/ 0 w 2560"/>
                <a:gd name="T17" fmla="*/ 0 h 1494"/>
                <a:gd name="T18" fmla="*/ 0 w 2560"/>
                <a:gd name="T19" fmla="*/ 0 h 1494"/>
                <a:gd name="T20" fmla="*/ 0 w 2560"/>
                <a:gd name="T21" fmla="*/ 0 h 1494"/>
                <a:gd name="T22" fmla="*/ 0 w 2560"/>
                <a:gd name="T23" fmla="*/ 0 h 1494"/>
                <a:gd name="T24" fmla="*/ 0 w 2560"/>
                <a:gd name="T25" fmla="*/ 0 h 1494"/>
                <a:gd name="T26" fmla="*/ 0 w 2560"/>
                <a:gd name="T27" fmla="*/ 0 h 1494"/>
                <a:gd name="T28" fmla="*/ 0 w 2560"/>
                <a:gd name="T29" fmla="*/ 0 h 1494"/>
                <a:gd name="T30" fmla="*/ 0 w 2560"/>
                <a:gd name="T31" fmla="*/ 0 h 1494"/>
                <a:gd name="T32" fmla="*/ 0 w 2560"/>
                <a:gd name="T33" fmla="*/ 0 h 1494"/>
                <a:gd name="T34" fmla="*/ 0 w 2560"/>
                <a:gd name="T35" fmla="*/ 0 h 1494"/>
                <a:gd name="T36" fmla="*/ 0 w 2560"/>
                <a:gd name="T37" fmla="*/ 0 h 1494"/>
                <a:gd name="T38" fmla="*/ 0 w 2560"/>
                <a:gd name="T39" fmla="*/ 0 h 1494"/>
                <a:gd name="T40" fmla="*/ 0 w 2560"/>
                <a:gd name="T41" fmla="*/ 0 h 14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0"/>
                <a:gd name="T64" fmla="*/ 0 h 1494"/>
                <a:gd name="T65" fmla="*/ 2560 w 2560"/>
                <a:gd name="T66" fmla="*/ 1494 h 14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0" h="1494" extrusionOk="0">
                  <a:moveTo>
                    <a:pt x="0" y="0"/>
                  </a:moveTo>
                  <a:cubicBezTo>
                    <a:pt x="10" y="26"/>
                    <a:pt x="18" y="57"/>
                    <a:pt x="31" y="83"/>
                  </a:cubicBezTo>
                  <a:cubicBezTo>
                    <a:pt x="70" y="163"/>
                    <a:pt x="114" y="231"/>
                    <a:pt x="170" y="300"/>
                  </a:cubicBezTo>
                  <a:cubicBezTo>
                    <a:pt x="197" y="334"/>
                    <a:pt x="216" y="369"/>
                    <a:pt x="240" y="404"/>
                  </a:cubicBezTo>
                  <a:cubicBezTo>
                    <a:pt x="262" y="436"/>
                    <a:pt x="279" y="466"/>
                    <a:pt x="297" y="499"/>
                  </a:cubicBezTo>
                  <a:cubicBezTo>
                    <a:pt x="329" y="556"/>
                    <a:pt x="356" y="600"/>
                    <a:pt x="406" y="642"/>
                  </a:cubicBezTo>
                  <a:cubicBezTo>
                    <a:pt x="509" y="730"/>
                    <a:pt x="616" y="795"/>
                    <a:pt x="711" y="894"/>
                  </a:cubicBezTo>
                  <a:cubicBezTo>
                    <a:pt x="755" y="941"/>
                    <a:pt x="796" y="974"/>
                    <a:pt x="850" y="1007"/>
                  </a:cubicBezTo>
                  <a:cubicBezTo>
                    <a:pt x="884" y="1028"/>
                    <a:pt x="922" y="1043"/>
                    <a:pt x="955" y="1063"/>
                  </a:cubicBezTo>
                  <a:cubicBezTo>
                    <a:pt x="999" y="1090"/>
                    <a:pt x="1040" y="1127"/>
                    <a:pt x="1086" y="1150"/>
                  </a:cubicBezTo>
                  <a:cubicBezTo>
                    <a:pt x="1114" y="1164"/>
                    <a:pt x="1144" y="1170"/>
                    <a:pt x="1173" y="1181"/>
                  </a:cubicBezTo>
                  <a:cubicBezTo>
                    <a:pt x="1216" y="1198"/>
                    <a:pt x="1262" y="1207"/>
                    <a:pt x="1304" y="1224"/>
                  </a:cubicBezTo>
                  <a:cubicBezTo>
                    <a:pt x="1331" y="1235"/>
                    <a:pt x="1360" y="1247"/>
                    <a:pt x="1387" y="1259"/>
                  </a:cubicBezTo>
                  <a:cubicBezTo>
                    <a:pt x="1498" y="1309"/>
                    <a:pt x="1604" y="1364"/>
                    <a:pt x="1722" y="1393"/>
                  </a:cubicBezTo>
                  <a:cubicBezTo>
                    <a:pt x="1766" y="1404"/>
                    <a:pt x="1813" y="1413"/>
                    <a:pt x="1857" y="1419"/>
                  </a:cubicBezTo>
                  <a:cubicBezTo>
                    <a:pt x="1893" y="1424"/>
                    <a:pt x="1929" y="1427"/>
                    <a:pt x="1966" y="1432"/>
                  </a:cubicBezTo>
                  <a:cubicBezTo>
                    <a:pt x="2001" y="1437"/>
                    <a:pt x="2036" y="1437"/>
                    <a:pt x="2071" y="1441"/>
                  </a:cubicBezTo>
                  <a:cubicBezTo>
                    <a:pt x="2100" y="1444"/>
                    <a:pt x="2129" y="1446"/>
                    <a:pt x="2158" y="1450"/>
                  </a:cubicBezTo>
                  <a:cubicBezTo>
                    <a:pt x="2192" y="1455"/>
                    <a:pt x="2223" y="1465"/>
                    <a:pt x="2258" y="1467"/>
                  </a:cubicBezTo>
                  <a:cubicBezTo>
                    <a:pt x="2320" y="1471"/>
                    <a:pt x="2384" y="1463"/>
                    <a:pt x="2446" y="1471"/>
                  </a:cubicBezTo>
                  <a:cubicBezTo>
                    <a:pt x="2473" y="1474"/>
                    <a:pt x="2494" y="1479"/>
                    <a:pt x="2520" y="1484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Ink 29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330" y="3634"/>
              <a:ext cx="153" cy="123"/>
            </a:xfrm>
            <a:custGeom>
              <a:avLst/>
              <a:gdLst>
                <a:gd name="T0" fmla="*/ 0 w 677"/>
                <a:gd name="T1" fmla="*/ 0 h 544"/>
                <a:gd name="T2" fmla="*/ 0 w 677"/>
                <a:gd name="T3" fmla="*/ 0 h 544"/>
                <a:gd name="T4" fmla="*/ 0 w 677"/>
                <a:gd name="T5" fmla="*/ 0 h 544"/>
                <a:gd name="T6" fmla="*/ 0 w 677"/>
                <a:gd name="T7" fmla="*/ 0 h 544"/>
                <a:gd name="T8" fmla="*/ 0 w 677"/>
                <a:gd name="T9" fmla="*/ 0 h 544"/>
                <a:gd name="T10" fmla="*/ 0 w 677"/>
                <a:gd name="T11" fmla="*/ 0 h 544"/>
                <a:gd name="T12" fmla="*/ 0 w 677"/>
                <a:gd name="T13" fmla="*/ 0 h 544"/>
                <a:gd name="T14" fmla="*/ 0 w 677"/>
                <a:gd name="T15" fmla="*/ 0 h 544"/>
                <a:gd name="T16" fmla="*/ 0 w 677"/>
                <a:gd name="T17" fmla="*/ 0 h 544"/>
                <a:gd name="T18" fmla="*/ 0 w 677"/>
                <a:gd name="T19" fmla="*/ 0 h 544"/>
                <a:gd name="T20" fmla="*/ 0 w 677"/>
                <a:gd name="T21" fmla="*/ 0 h 544"/>
                <a:gd name="T22" fmla="*/ 0 w 677"/>
                <a:gd name="T23" fmla="*/ 0 h 544"/>
                <a:gd name="T24" fmla="*/ 0 w 677"/>
                <a:gd name="T25" fmla="*/ 0 h 544"/>
                <a:gd name="T26" fmla="*/ 0 w 677"/>
                <a:gd name="T27" fmla="*/ 0 h 544"/>
                <a:gd name="T28" fmla="*/ 0 w 677"/>
                <a:gd name="T29" fmla="*/ 0 h 544"/>
                <a:gd name="T30" fmla="*/ 0 w 677"/>
                <a:gd name="T31" fmla="*/ 0 h 544"/>
                <a:gd name="T32" fmla="*/ 0 w 677"/>
                <a:gd name="T33" fmla="*/ 0 h 544"/>
                <a:gd name="T34" fmla="*/ 0 w 677"/>
                <a:gd name="T35" fmla="*/ 0 h 544"/>
                <a:gd name="T36" fmla="*/ 0 w 677"/>
                <a:gd name="T37" fmla="*/ 0 h 544"/>
                <a:gd name="T38" fmla="*/ 0 w 677"/>
                <a:gd name="T39" fmla="*/ 0 h 544"/>
                <a:gd name="T40" fmla="*/ 0 w 677"/>
                <a:gd name="T41" fmla="*/ 0 h 544"/>
                <a:gd name="T42" fmla="*/ 0 w 677"/>
                <a:gd name="T43" fmla="*/ 0 h 544"/>
                <a:gd name="T44" fmla="*/ 0 w 677"/>
                <a:gd name="T45" fmla="*/ 0 h 544"/>
                <a:gd name="T46" fmla="*/ 0 w 677"/>
                <a:gd name="T47" fmla="*/ 0 h 544"/>
                <a:gd name="T48" fmla="*/ 0 w 677"/>
                <a:gd name="T49" fmla="*/ 0 h 544"/>
                <a:gd name="T50" fmla="*/ 0 w 677"/>
                <a:gd name="T51" fmla="*/ 0 h 544"/>
                <a:gd name="T52" fmla="*/ 0 w 677"/>
                <a:gd name="T53" fmla="*/ 0 h 544"/>
                <a:gd name="T54" fmla="*/ 0 w 677"/>
                <a:gd name="T55" fmla="*/ 0 h 544"/>
                <a:gd name="T56" fmla="*/ 0 w 677"/>
                <a:gd name="T57" fmla="*/ 0 h 544"/>
                <a:gd name="T58" fmla="*/ 0 w 677"/>
                <a:gd name="T59" fmla="*/ 0 h 544"/>
                <a:gd name="T60" fmla="*/ 0 w 677"/>
                <a:gd name="T61" fmla="*/ 0 h 544"/>
                <a:gd name="T62" fmla="*/ 0 w 677"/>
                <a:gd name="T63" fmla="*/ 0 h 544"/>
                <a:gd name="T64" fmla="*/ 0 w 677"/>
                <a:gd name="T65" fmla="*/ 0 h 544"/>
                <a:gd name="T66" fmla="*/ 0 w 677"/>
                <a:gd name="T67" fmla="*/ 0 h 5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7"/>
                <a:gd name="T103" fmla="*/ 0 h 544"/>
                <a:gd name="T104" fmla="*/ 677 w 677"/>
                <a:gd name="T105" fmla="*/ 544 h 5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7" h="544" extrusionOk="0">
                  <a:moveTo>
                    <a:pt x="240" y="0"/>
                  </a:moveTo>
                  <a:cubicBezTo>
                    <a:pt x="263" y="25"/>
                    <a:pt x="282" y="53"/>
                    <a:pt x="305" y="78"/>
                  </a:cubicBezTo>
                  <a:cubicBezTo>
                    <a:pt x="326" y="101"/>
                    <a:pt x="351" y="119"/>
                    <a:pt x="375" y="139"/>
                  </a:cubicBezTo>
                  <a:cubicBezTo>
                    <a:pt x="454" y="205"/>
                    <a:pt x="539" y="254"/>
                    <a:pt x="610" y="330"/>
                  </a:cubicBezTo>
                  <a:cubicBezTo>
                    <a:pt x="631" y="353"/>
                    <a:pt x="652" y="371"/>
                    <a:pt x="676" y="391"/>
                  </a:cubicBezTo>
                  <a:cubicBezTo>
                    <a:pt x="650" y="413"/>
                    <a:pt x="627" y="424"/>
                    <a:pt x="593" y="430"/>
                  </a:cubicBezTo>
                  <a:cubicBezTo>
                    <a:pt x="568" y="435"/>
                    <a:pt x="539" y="440"/>
                    <a:pt x="515" y="443"/>
                  </a:cubicBezTo>
                  <a:cubicBezTo>
                    <a:pt x="482" y="448"/>
                    <a:pt x="452" y="453"/>
                    <a:pt x="419" y="460"/>
                  </a:cubicBezTo>
                  <a:cubicBezTo>
                    <a:pt x="370" y="470"/>
                    <a:pt x="319" y="477"/>
                    <a:pt x="270" y="486"/>
                  </a:cubicBezTo>
                  <a:cubicBezTo>
                    <a:pt x="232" y="493"/>
                    <a:pt x="194" y="500"/>
                    <a:pt x="157" y="508"/>
                  </a:cubicBezTo>
                  <a:cubicBezTo>
                    <a:pt x="123" y="515"/>
                    <a:pt x="90" y="523"/>
                    <a:pt x="57" y="530"/>
                  </a:cubicBezTo>
                </a:path>
              </a:pathLst>
            </a:custGeom>
            <a:noFill/>
            <a:ln w="2857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4" name="Ink 4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427538" y="5229225"/>
            <a:ext cx="995362" cy="579438"/>
          </a:xfrm>
          <a:custGeom>
            <a:avLst/>
            <a:gdLst>
              <a:gd name="T0" fmla="*/ 0 w 2769"/>
              <a:gd name="T1" fmla="*/ 2147483647 h 1607"/>
              <a:gd name="T2" fmla="*/ 2147483647 w 2769"/>
              <a:gd name="T3" fmla="*/ 2147483647 h 1607"/>
              <a:gd name="T4" fmla="*/ 2147483647 w 2769"/>
              <a:gd name="T5" fmla="*/ 2147483647 h 1607"/>
              <a:gd name="T6" fmla="*/ 2147483647 w 2769"/>
              <a:gd name="T7" fmla="*/ 2147483647 h 1607"/>
              <a:gd name="T8" fmla="*/ 2147483647 w 2769"/>
              <a:gd name="T9" fmla="*/ 2147483647 h 1607"/>
              <a:gd name="T10" fmla="*/ 2147483647 w 2769"/>
              <a:gd name="T11" fmla="*/ 2147483647 h 1607"/>
              <a:gd name="T12" fmla="*/ 2147483647 w 2769"/>
              <a:gd name="T13" fmla="*/ 2147483647 h 1607"/>
              <a:gd name="T14" fmla="*/ 2147483647 w 2769"/>
              <a:gd name="T15" fmla="*/ 2147483647 h 1607"/>
              <a:gd name="T16" fmla="*/ 2147483647 w 2769"/>
              <a:gd name="T17" fmla="*/ 2147483647 h 1607"/>
              <a:gd name="T18" fmla="*/ 2147483647 w 2769"/>
              <a:gd name="T19" fmla="*/ 2147483647 h 1607"/>
              <a:gd name="T20" fmla="*/ 2147483647 w 2769"/>
              <a:gd name="T21" fmla="*/ 2147483647 h 1607"/>
              <a:gd name="T22" fmla="*/ 2147483647 w 2769"/>
              <a:gd name="T23" fmla="*/ 2147483647 h 1607"/>
              <a:gd name="T24" fmla="*/ 2147483647 w 2769"/>
              <a:gd name="T25" fmla="*/ 2147483647 h 1607"/>
              <a:gd name="T26" fmla="*/ 2147483647 w 2769"/>
              <a:gd name="T27" fmla="*/ 2147483647 h 1607"/>
              <a:gd name="T28" fmla="*/ 2147483647 w 2769"/>
              <a:gd name="T29" fmla="*/ 2147483647 h 1607"/>
              <a:gd name="T30" fmla="*/ 2147483647 w 2769"/>
              <a:gd name="T31" fmla="*/ 2147483647 h 1607"/>
              <a:gd name="T32" fmla="*/ 2147483647 w 2769"/>
              <a:gd name="T33" fmla="*/ 2147483647 h 1607"/>
              <a:gd name="T34" fmla="*/ 2147483647 w 2769"/>
              <a:gd name="T35" fmla="*/ 2147483647 h 1607"/>
              <a:gd name="T36" fmla="*/ 2147483647 w 2769"/>
              <a:gd name="T37" fmla="*/ 2147483647 h 1607"/>
              <a:gd name="T38" fmla="*/ 2147483647 w 2769"/>
              <a:gd name="T39" fmla="*/ 2147483647 h 1607"/>
              <a:gd name="T40" fmla="*/ 2147483647 w 2769"/>
              <a:gd name="T41" fmla="*/ 2147483647 h 1607"/>
              <a:gd name="T42" fmla="*/ 2147483647 w 2769"/>
              <a:gd name="T43" fmla="*/ 2147483647 h 1607"/>
              <a:gd name="T44" fmla="*/ 2147483647 w 2769"/>
              <a:gd name="T45" fmla="*/ 2147483647 h 1607"/>
              <a:gd name="T46" fmla="*/ 2147483647 w 2769"/>
              <a:gd name="T47" fmla="*/ 2147483647 h 1607"/>
              <a:gd name="T48" fmla="*/ 2147483647 w 2769"/>
              <a:gd name="T49" fmla="*/ 2147483647 h 1607"/>
              <a:gd name="T50" fmla="*/ 2147483647 w 2769"/>
              <a:gd name="T51" fmla="*/ 2147483647 h 1607"/>
              <a:gd name="T52" fmla="*/ 2147483647 w 2769"/>
              <a:gd name="T53" fmla="*/ 2147483647 h 1607"/>
              <a:gd name="T54" fmla="*/ 2147483647 w 2769"/>
              <a:gd name="T55" fmla="*/ 2147483647 h 1607"/>
              <a:gd name="T56" fmla="*/ 2147483647 w 2769"/>
              <a:gd name="T57" fmla="*/ 2147483647 h 1607"/>
              <a:gd name="T58" fmla="*/ 2147483647 w 2769"/>
              <a:gd name="T59" fmla="*/ 2147483647 h 1607"/>
              <a:gd name="T60" fmla="*/ 2147483647 w 2769"/>
              <a:gd name="T61" fmla="*/ 2147483647 h 1607"/>
              <a:gd name="T62" fmla="*/ 2147483647 w 2769"/>
              <a:gd name="T63" fmla="*/ 0 h 1607"/>
              <a:gd name="T64" fmla="*/ 2147483647 w 2769"/>
              <a:gd name="T65" fmla="*/ 2147483647 h 1607"/>
              <a:gd name="T66" fmla="*/ 2147483647 w 2769"/>
              <a:gd name="T67" fmla="*/ 2147483647 h 1607"/>
              <a:gd name="T68" fmla="*/ 2147483647 w 2769"/>
              <a:gd name="T69" fmla="*/ 2147483647 h 1607"/>
              <a:gd name="T70" fmla="*/ 2147483647 w 2769"/>
              <a:gd name="T71" fmla="*/ 2147483647 h 1607"/>
              <a:gd name="T72" fmla="*/ 2147483647 w 2769"/>
              <a:gd name="T73" fmla="*/ 2147483647 h 160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769"/>
              <a:gd name="T112" fmla="*/ 0 h 1607"/>
              <a:gd name="T113" fmla="*/ 2769 w 2769"/>
              <a:gd name="T114" fmla="*/ 1607 h 160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769" h="1607" extrusionOk="0">
                <a:moveTo>
                  <a:pt x="0" y="1558"/>
                </a:moveTo>
                <a:cubicBezTo>
                  <a:pt x="27" y="1575"/>
                  <a:pt x="36" y="1594"/>
                  <a:pt x="78" y="1602"/>
                </a:cubicBezTo>
                <a:cubicBezTo>
                  <a:pt x="172" y="1620"/>
                  <a:pt x="274" y="1601"/>
                  <a:pt x="366" y="1593"/>
                </a:cubicBezTo>
                <a:cubicBezTo>
                  <a:pt x="397" y="1590"/>
                  <a:pt x="427" y="1589"/>
                  <a:pt x="458" y="1584"/>
                </a:cubicBezTo>
                <a:cubicBezTo>
                  <a:pt x="489" y="1579"/>
                  <a:pt x="519" y="1576"/>
                  <a:pt x="549" y="1571"/>
                </a:cubicBezTo>
                <a:cubicBezTo>
                  <a:pt x="580" y="1566"/>
                  <a:pt x="605" y="1558"/>
                  <a:pt x="636" y="1550"/>
                </a:cubicBezTo>
                <a:cubicBezTo>
                  <a:pt x="685" y="1537"/>
                  <a:pt x="733" y="1521"/>
                  <a:pt x="780" y="1502"/>
                </a:cubicBezTo>
                <a:cubicBezTo>
                  <a:pt x="835" y="1480"/>
                  <a:pt x="892" y="1457"/>
                  <a:pt x="946" y="1433"/>
                </a:cubicBezTo>
                <a:cubicBezTo>
                  <a:pt x="971" y="1422"/>
                  <a:pt x="992" y="1410"/>
                  <a:pt x="1016" y="1398"/>
                </a:cubicBezTo>
                <a:cubicBezTo>
                  <a:pt x="1078" y="1368"/>
                  <a:pt x="1139" y="1343"/>
                  <a:pt x="1203" y="1320"/>
                </a:cubicBezTo>
                <a:cubicBezTo>
                  <a:pt x="1228" y="1311"/>
                  <a:pt x="1258" y="1304"/>
                  <a:pt x="1282" y="1294"/>
                </a:cubicBezTo>
                <a:cubicBezTo>
                  <a:pt x="1320" y="1278"/>
                  <a:pt x="1352" y="1260"/>
                  <a:pt x="1386" y="1237"/>
                </a:cubicBezTo>
                <a:cubicBezTo>
                  <a:pt x="1427" y="1210"/>
                  <a:pt x="1464" y="1180"/>
                  <a:pt x="1504" y="1150"/>
                </a:cubicBezTo>
                <a:cubicBezTo>
                  <a:pt x="1558" y="1110"/>
                  <a:pt x="1611" y="1068"/>
                  <a:pt x="1665" y="1029"/>
                </a:cubicBezTo>
                <a:cubicBezTo>
                  <a:pt x="1687" y="1013"/>
                  <a:pt x="1709" y="998"/>
                  <a:pt x="1731" y="981"/>
                </a:cubicBezTo>
                <a:cubicBezTo>
                  <a:pt x="1824" y="909"/>
                  <a:pt x="1916" y="836"/>
                  <a:pt x="2005" y="760"/>
                </a:cubicBezTo>
                <a:cubicBezTo>
                  <a:pt x="2037" y="733"/>
                  <a:pt x="2066" y="707"/>
                  <a:pt x="2093" y="677"/>
                </a:cubicBezTo>
                <a:cubicBezTo>
                  <a:pt x="2113" y="655"/>
                  <a:pt x="2137" y="629"/>
                  <a:pt x="2154" y="604"/>
                </a:cubicBezTo>
                <a:cubicBezTo>
                  <a:pt x="2175" y="574"/>
                  <a:pt x="2192" y="542"/>
                  <a:pt x="2215" y="512"/>
                </a:cubicBezTo>
                <a:cubicBezTo>
                  <a:pt x="2257" y="458"/>
                  <a:pt x="2308" y="409"/>
                  <a:pt x="2341" y="348"/>
                </a:cubicBezTo>
                <a:cubicBezTo>
                  <a:pt x="2352" y="328"/>
                  <a:pt x="2359" y="296"/>
                  <a:pt x="2367" y="274"/>
                </a:cubicBezTo>
                <a:cubicBezTo>
                  <a:pt x="2377" y="247"/>
                  <a:pt x="2386" y="225"/>
                  <a:pt x="2398" y="200"/>
                </a:cubicBezTo>
                <a:cubicBezTo>
                  <a:pt x="2414" y="167"/>
                  <a:pt x="2429" y="130"/>
                  <a:pt x="2454" y="104"/>
                </a:cubicBezTo>
                <a:cubicBezTo>
                  <a:pt x="2463" y="100"/>
                  <a:pt x="2472" y="95"/>
                  <a:pt x="2481" y="91"/>
                </a:cubicBezTo>
              </a:path>
              <a:path w="2769" h="1607" extrusionOk="0">
                <a:moveTo>
                  <a:pt x="2040" y="300"/>
                </a:moveTo>
                <a:cubicBezTo>
                  <a:pt x="2059" y="279"/>
                  <a:pt x="2063" y="279"/>
                  <a:pt x="2088" y="265"/>
                </a:cubicBezTo>
                <a:cubicBezTo>
                  <a:pt x="2117" y="249"/>
                  <a:pt x="2145" y="237"/>
                  <a:pt x="2175" y="222"/>
                </a:cubicBezTo>
                <a:cubicBezTo>
                  <a:pt x="2205" y="207"/>
                  <a:pt x="2237" y="193"/>
                  <a:pt x="2267" y="178"/>
                </a:cubicBezTo>
                <a:cubicBezTo>
                  <a:pt x="2311" y="156"/>
                  <a:pt x="2354" y="131"/>
                  <a:pt x="2398" y="109"/>
                </a:cubicBezTo>
                <a:cubicBezTo>
                  <a:pt x="2435" y="90"/>
                  <a:pt x="2471" y="72"/>
                  <a:pt x="2507" y="52"/>
                </a:cubicBezTo>
                <a:cubicBezTo>
                  <a:pt x="2534" y="37"/>
                  <a:pt x="2562" y="24"/>
                  <a:pt x="2589" y="9"/>
                </a:cubicBezTo>
                <a:cubicBezTo>
                  <a:pt x="2594" y="6"/>
                  <a:pt x="2598" y="3"/>
                  <a:pt x="2603" y="0"/>
                </a:cubicBezTo>
                <a:cubicBezTo>
                  <a:pt x="2621" y="41"/>
                  <a:pt x="2634" y="83"/>
                  <a:pt x="2646" y="126"/>
                </a:cubicBezTo>
                <a:cubicBezTo>
                  <a:pt x="2655" y="159"/>
                  <a:pt x="2665" y="192"/>
                  <a:pt x="2672" y="226"/>
                </a:cubicBezTo>
                <a:cubicBezTo>
                  <a:pt x="2680" y="263"/>
                  <a:pt x="2695" y="298"/>
                  <a:pt x="2703" y="334"/>
                </a:cubicBezTo>
                <a:cubicBezTo>
                  <a:pt x="2710" y="365"/>
                  <a:pt x="2715" y="397"/>
                  <a:pt x="2729" y="426"/>
                </a:cubicBezTo>
                <a:cubicBezTo>
                  <a:pt x="2745" y="453"/>
                  <a:pt x="2748" y="462"/>
                  <a:pt x="2768" y="469"/>
                </a:cubicBezTo>
              </a:path>
            </a:pathLst>
          </a:custGeom>
          <a:noFill/>
          <a:ln w="28575" cap="rnd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36"/>
          <p:cNvSpPr txBox="1">
            <a:spLocks noChangeArrowheads="1"/>
          </p:cNvSpPr>
          <p:nvPr/>
        </p:nvSpPr>
        <p:spPr bwMode="auto">
          <a:xfrm>
            <a:off x="228600" y="2209800"/>
            <a:ext cx="31353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eorgia" pitchFamily="18" charset="0"/>
              </a:rPr>
              <a:t>Install </a:t>
            </a:r>
            <a:br>
              <a:rPr lang="en-US" sz="2800" dirty="0">
                <a:solidFill>
                  <a:srgbClr val="FFFFFF"/>
                </a:solidFill>
                <a:latin typeface="Georgia" pitchFamily="18" charset="0"/>
              </a:rPr>
            </a:br>
            <a:r>
              <a:rPr lang="en-US" sz="2800" dirty="0">
                <a:solidFill>
                  <a:srgbClr val="FFFFFF"/>
                </a:solidFill>
                <a:latin typeface="Georgia" pitchFamily="18" charset="0"/>
              </a:rPr>
              <a:t>Mendeley Desktop</a:t>
            </a:r>
            <a:endParaRPr lang="en-US" sz="2800" dirty="0">
              <a:solidFill>
                <a:srgbClr val="96361C"/>
              </a:solidFill>
              <a:latin typeface="Georgia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58520" y="5518944"/>
            <a:ext cx="3733080" cy="11561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305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ustomShape 4"/>
          <p:cNvSpPr>
            <a:spLocks noChangeArrowheads="1"/>
          </p:cNvSpPr>
          <p:nvPr/>
        </p:nvSpPr>
        <p:spPr bwMode="auto">
          <a:xfrm>
            <a:off x="5410200" y="5606914"/>
            <a:ext cx="3555314" cy="9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1" tIns="44996" rIns="89991" bIns="44996"/>
          <a:lstStyle/>
          <a:p>
            <a:pPr defTabSz="912973"/>
            <a:r>
              <a:rPr lang="en-US" sz="2700" dirty="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  <a:cs typeface="DejaVu Sans" pitchFamily="34" charset="0"/>
              </a:rPr>
              <a:t>Collecting rich signals </a:t>
            </a:r>
            <a:endParaRPr lang="en-US" dirty="0">
              <a:solidFill>
                <a:srgbClr val="000000"/>
              </a:solidFill>
              <a:ea typeface="ＭＳ Ｐゴシック" pitchFamily="34" charset="-128"/>
              <a:cs typeface="DejaVu Sans" pitchFamily="34" charset="0"/>
            </a:endParaRPr>
          </a:p>
          <a:p>
            <a:pPr defTabSz="912973"/>
            <a:r>
              <a:rPr lang="en-US" sz="2700" i="1" dirty="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  <a:cs typeface="DejaVu Sans" pitchFamily="34" charset="0"/>
              </a:rPr>
              <a:t>from domain experts</a:t>
            </a:r>
            <a:r>
              <a:rPr lang="en-US" sz="2700" dirty="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  <a:cs typeface="DejaVu Sans" pitchFamily="34" charset="0"/>
              </a:rPr>
              <a:t>.</a:t>
            </a:r>
            <a:endParaRPr lang="en-US" dirty="0">
              <a:solidFill>
                <a:srgbClr val="000000"/>
              </a:solidFill>
              <a:cs typeface="DejaVu Sans" pitchFamily="34" charset="0"/>
            </a:endParaRPr>
          </a:p>
        </p:txBody>
      </p:sp>
      <p:pic>
        <p:nvPicPr>
          <p:cNvPr id="40" name="Picture 1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4" y="4438876"/>
            <a:ext cx="263520" cy="31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12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Each document addition </a:t>
            </a:r>
            <a:r>
              <a:rPr lang="en-US" sz="4000" dirty="0" smtClean="0"/>
              <a:t>is a “read”</a:t>
            </a:r>
          </a:p>
          <a:p>
            <a:r>
              <a:rPr lang="en-US" sz="4000" dirty="0" smtClean="0"/>
              <a:t>stamped </a:t>
            </a:r>
            <a:r>
              <a:rPr lang="en-US" sz="4000" dirty="0"/>
              <a:t>with </a:t>
            </a:r>
            <a:r>
              <a:rPr lang="en-US" sz="4000" dirty="0" smtClean="0"/>
              <a:t>metadata </a:t>
            </a:r>
            <a:r>
              <a:rPr lang="en-US" sz="4000" dirty="0"/>
              <a:t>describing the context of the read </a:t>
            </a:r>
            <a:r>
              <a:rPr lang="en-US" sz="4000" dirty="0" smtClean="0"/>
              <a:t>event</a:t>
            </a:r>
          </a:p>
          <a:p>
            <a:r>
              <a:rPr lang="en-US" sz="4000" dirty="0" smtClean="0"/>
              <a:t>a </a:t>
            </a:r>
            <a:r>
              <a:rPr lang="en-US" sz="4000" dirty="0"/>
              <a:t>read </a:t>
            </a:r>
            <a:r>
              <a:rPr lang="en-US" sz="4000" dirty="0" smtClean="0"/>
              <a:t>is like a citation, but faster and captures more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3196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8"/>
            <a:ext cx="9144000" cy="6257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028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905000"/>
            <a:ext cx="4724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THE API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112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00200"/>
            <a:ext cx="861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Totally redesigned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New developer site, new docs, interactive examples &amp; code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New methods &amp; extended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Scalable, rate limits lifted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93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443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Mendeley in Scopus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439"/>
            <a:ext cx="91440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3181350" cy="3181350"/>
          </a:xfrm>
          <a:prstGeom prst="rect">
            <a:avLst/>
          </a:prstGeom>
          <a:ln>
            <a:noFill/>
          </a:ln>
          <a:effectLst>
            <a:outerShdw blurRad="228600" dist="50800" dir="2700000" sx="111000" sy="11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470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Mendeley in Snowball Metrics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" y="1676400"/>
            <a:ext cx="9119104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5334000"/>
            <a:ext cx="7696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Snowball metrics are designed in collaboration with UK institutions, giving altmetrics and Mendeley Readership solid institutional support</a:t>
            </a:r>
            <a:endParaRPr lang="en-US" sz="27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57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ndeleyThem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9573</TotalTime>
  <Words>306</Words>
  <Application>Microsoft Office PowerPoint</Application>
  <PresentationFormat>On-screen Show (4:3)</PresentationFormat>
  <Paragraphs>83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Times New Roman</vt:lpstr>
      <vt:lpstr>Georgia</vt:lpstr>
      <vt:lpstr>Myriad Pro</vt:lpstr>
      <vt:lpstr>Mangal</vt:lpstr>
      <vt:lpstr>Wingdings</vt:lpstr>
      <vt:lpstr>ＭＳ Ｐゴシック</vt:lpstr>
      <vt:lpstr>Microsoft YaHei</vt:lpstr>
      <vt:lpstr>Calibri</vt:lpstr>
      <vt:lpstr>DejaVu Sans</vt:lpstr>
      <vt:lpstr>MendeleyTheme</vt:lpstr>
      <vt:lpstr>PowerPoint Presentation</vt:lpstr>
      <vt:lpstr>PowerPoint Presentation</vt:lpstr>
      <vt:lpstr>PowerPoint Presentation</vt:lpstr>
      <vt:lpstr>Defining readership</vt:lpstr>
      <vt:lpstr>PowerPoint Presentation</vt:lpstr>
      <vt:lpstr>PowerPoint Presentation</vt:lpstr>
      <vt:lpstr>PowerPoint Presentation</vt:lpstr>
      <vt:lpstr>Mendeley in Scopus</vt:lpstr>
      <vt:lpstr>Mendeley in Snowball Metrics</vt:lpstr>
      <vt:lpstr>Issues To Be Addressed</vt:lpstr>
      <vt:lpstr>NISO Altmetrics Standards</vt:lpstr>
      <vt:lpstr>There is no gold standard</vt:lpstr>
      <vt:lpstr>PowerPoint Presentation</vt:lpstr>
      <vt:lpstr>PowerPoint Presentation</vt:lpstr>
      <vt:lpstr>PowerPoint Presentation</vt:lpstr>
      <vt:lpstr>Mendeley Research Catalog</vt:lpstr>
      <vt:lpstr>Mendeley Research Catalog</vt:lpstr>
      <vt:lpstr>PowerPoint Presentation</vt:lpstr>
      <vt:lpstr>Taking some misery out of writing</vt:lpstr>
      <vt:lpstr>Information Extraction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and Technical Foundation for Altmetrics in the US</dc:title>
  <dc:creator>William Gunn</dc:creator>
  <cp:keywords>altmetrics;mendeley;academic research</cp:keywords>
  <cp:lastModifiedBy>William Gunn</cp:lastModifiedBy>
  <cp:revision>39</cp:revision>
  <dcterms:created xsi:type="dcterms:W3CDTF">2014-06-03T17:38:08Z</dcterms:created>
  <dcterms:modified xsi:type="dcterms:W3CDTF">2014-09-25T02:21:57Z</dcterms:modified>
</cp:coreProperties>
</file>