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69" r:id="rId3"/>
    <p:sldId id="267" r:id="rId4"/>
    <p:sldId id="257" r:id="rId5"/>
    <p:sldId id="272" r:id="rId6"/>
    <p:sldId id="259" r:id="rId7"/>
    <p:sldId id="271" r:id="rId8"/>
    <p:sldId id="258" r:id="rId9"/>
    <p:sldId id="262" r:id="rId10"/>
    <p:sldId id="265" r:id="rId11"/>
    <p:sldId id="266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292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66EE77-79EB-4002-8C89-F14A506E92E8}" type="doc">
      <dgm:prSet loTypeId="urn:microsoft.com/office/officeart/2008/layout/RadialCluster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E"/>
        </a:p>
      </dgm:t>
    </dgm:pt>
    <dgm:pt modelId="{EA6223A2-E84E-480B-8C4C-81267C40F354}">
      <dgm:prSet phldrT="[Text]" custT="1"/>
      <dgm:spPr/>
      <dgm:t>
        <a:bodyPr/>
        <a:lstStyle/>
        <a:p>
          <a:r>
            <a:rPr lang="en-IE" sz="2400" dirty="0" smtClean="0"/>
            <a:t>Impact</a:t>
          </a:r>
          <a:endParaRPr lang="en-IE" sz="2400" dirty="0"/>
        </a:p>
      </dgm:t>
    </dgm:pt>
    <dgm:pt modelId="{BFAEFB58-7683-4DDE-8612-51A38D032893}" type="parTrans" cxnId="{39B5D339-DCD5-4D53-A20E-5989E67E5294}">
      <dgm:prSet/>
      <dgm:spPr/>
      <dgm:t>
        <a:bodyPr/>
        <a:lstStyle/>
        <a:p>
          <a:endParaRPr lang="en-IE" sz="1800"/>
        </a:p>
      </dgm:t>
    </dgm:pt>
    <dgm:pt modelId="{4684FD3B-C5D6-43C5-A701-8C342F7C68AF}" type="sibTrans" cxnId="{39B5D339-DCD5-4D53-A20E-5989E67E5294}">
      <dgm:prSet/>
      <dgm:spPr/>
      <dgm:t>
        <a:bodyPr/>
        <a:lstStyle/>
        <a:p>
          <a:endParaRPr lang="en-IE" sz="1800"/>
        </a:p>
      </dgm:t>
    </dgm:pt>
    <dgm:pt modelId="{1CD0C0F1-F179-4B87-9B7B-4A8F882B5F3F}">
      <dgm:prSet phldrT="[Text]" custT="1"/>
      <dgm:spPr/>
      <dgm:t>
        <a:bodyPr/>
        <a:lstStyle/>
        <a:p>
          <a:r>
            <a:rPr lang="en-IE" sz="1800" dirty="0" smtClean="0"/>
            <a:t>Immediate / Long-term</a:t>
          </a:r>
          <a:endParaRPr lang="en-IE" sz="1800" dirty="0"/>
        </a:p>
      </dgm:t>
    </dgm:pt>
    <dgm:pt modelId="{CC9BFA85-E579-4082-A456-68B900B572BE}" type="parTrans" cxnId="{34DA92B0-8423-46E7-A7C9-72A8B8CD81B8}">
      <dgm:prSet/>
      <dgm:spPr/>
      <dgm:t>
        <a:bodyPr/>
        <a:lstStyle/>
        <a:p>
          <a:endParaRPr lang="en-IE" sz="1800"/>
        </a:p>
      </dgm:t>
    </dgm:pt>
    <dgm:pt modelId="{E54BFEBD-AD91-49C8-B6E5-81B665ADCD5B}" type="sibTrans" cxnId="{34DA92B0-8423-46E7-A7C9-72A8B8CD81B8}">
      <dgm:prSet/>
      <dgm:spPr/>
      <dgm:t>
        <a:bodyPr/>
        <a:lstStyle/>
        <a:p>
          <a:endParaRPr lang="en-IE" sz="1800"/>
        </a:p>
      </dgm:t>
    </dgm:pt>
    <dgm:pt modelId="{11A360F7-3E62-4A7D-8113-0FBE3E3498B4}">
      <dgm:prSet phldrT="[Text]" custT="1"/>
      <dgm:spPr/>
      <dgm:t>
        <a:bodyPr/>
        <a:lstStyle/>
        <a:p>
          <a:r>
            <a:rPr lang="en-IE" sz="1800" dirty="0" smtClean="0"/>
            <a:t>Far-reaching</a:t>
          </a:r>
        </a:p>
      </dgm:t>
    </dgm:pt>
    <dgm:pt modelId="{9256EC56-DFED-4042-97F2-8BC5B8D142F7}" type="parTrans" cxnId="{20CAB975-366A-414C-8C2B-796EFD07CD49}">
      <dgm:prSet/>
      <dgm:spPr/>
      <dgm:t>
        <a:bodyPr/>
        <a:lstStyle/>
        <a:p>
          <a:endParaRPr lang="en-IE" sz="1800"/>
        </a:p>
      </dgm:t>
    </dgm:pt>
    <dgm:pt modelId="{F8A136BC-A054-4281-9023-F17F0C1D1BFA}" type="sibTrans" cxnId="{20CAB975-366A-414C-8C2B-796EFD07CD49}">
      <dgm:prSet/>
      <dgm:spPr/>
      <dgm:t>
        <a:bodyPr/>
        <a:lstStyle/>
        <a:p>
          <a:endParaRPr lang="en-IE" sz="1800"/>
        </a:p>
      </dgm:t>
    </dgm:pt>
    <dgm:pt modelId="{6F7047F7-4747-4415-98BE-76E5BE24C9EE}">
      <dgm:prSet phldrT="[Text]" custT="1"/>
      <dgm:spPr/>
      <dgm:t>
        <a:bodyPr/>
        <a:lstStyle/>
        <a:p>
          <a:r>
            <a:rPr lang="en-IE" sz="1800" dirty="0" smtClean="0"/>
            <a:t>High-risk/Low-risk</a:t>
          </a:r>
        </a:p>
      </dgm:t>
    </dgm:pt>
    <dgm:pt modelId="{98787319-8A8D-4806-A233-5AD057696B59}" type="parTrans" cxnId="{BFE20C80-90D3-44AD-A6B7-18DA240B86A1}">
      <dgm:prSet/>
      <dgm:spPr/>
      <dgm:t>
        <a:bodyPr/>
        <a:lstStyle/>
        <a:p>
          <a:endParaRPr lang="en-IE" sz="1800"/>
        </a:p>
      </dgm:t>
    </dgm:pt>
    <dgm:pt modelId="{372800C8-7683-45A3-8DE8-6AA7CA521110}" type="sibTrans" cxnId="{BFE20C80-90D3-44AD-A6B7-18DA240B86A1}">
      <dgm:prSet/>
      <dgm:spPr/>
      <dgm:t>
        <a:bodyPr/>
        <a:lstStyle/>
        <a:p>
          <a:endParaRPr lang="en-IE" sz="1800"/>
        </a:p>
      </dgm:t>
    </dgm:pt>
    <dgm:pt modelId="{9DB095F9-413E-4E63-9586-326DB588B5B1}">
      <dgm:prSet phldrT="[Text]" custT="1"/>
      <dgm:spPr/>
      <dgm:t>
        <a:bodyPr/>
        <a:lstStyle/>
        <a:p>
          <a:r>
            <a:rPr lang="en-IE" sz="1800" dirty="0" smtClean="0"/>
            <a:t>Difficult to measure</a:t>
          </a:r>
        </a:p>
      </dgm:t>
    </dgm:pt>
    <dgm:pt modelId="{9040376A-F95A-4B1E-A85D-4324381FDC37}" type="parTrans" cxnId="{D7F97D88-46A7-42A9-842C-EFA584E91454}">
      <dgm:prSet/>
      <dgm:spPr/>
      <dgm:t>
        <a:bodyPr/>
        <a:lstStyle/>
        <a:p>
          <a:endParaRPr lang="en-IE" sz="1800"/>
        </a:p>
      </dgm:t>
    </dgm:pt>
    <dgm:pt modelId="{C0D83985-2723-40F7-832F-243F257F30E2}" type="sibTrans" cxnId="{D7F97D88-46A7-42A9-842C-EFA584E91454}">
      <dgm:prSet/>
      <dgm:spPr/>
      <dgm:t>
        <a:bodyPr/>
        <a:lstStyle/>
        <a:p>
          <a:endParaRPr lang="en-IE" sz="1800"/>
        </a:p>
      </dgm:t>
    </dgm:pt>
    <dgm:pt modelId="{7E483604-C560-4CA7-897C-1B826C823E26}">
      <dgm:prSet phldrT="[Text]" custT="1"/>
      <dgm:spPr/>
      <dgm:t>
        <a:bodyPr/>
        <a:lstStyle/>
        <a:p>
          <a:r>
            <a:rPr lang="en-IE" sz="1800" dirty="0" smtClean="0"/>
            <a:t>Economic / Non-economic</a:t>
          </a:r>
        </a:p>
      </dgm:t>
    </dgm:pt>
    <dgm:pt modelId="{DD8563C5-9CC4-4742-A420-121C17DF0274}" type="parTrans" cxnId="{71230FDE-8F5E-4B4B-A74B-2ED95DAD6F1F}">
      <dgm:prSet/>
      <dgm:spPr/>
      <dgm:t>
        <a:bodyPr/>
        <a:lstStyle/>
        <a:p>
          <a:endParaRPr lang="en-IE" sz="1800"/>
        </a:p>
      </dgm:t>
    </dgm:pt>
    <dgm:pt modelId="{A20318D3-8964-4B37-B796-C4868F748568}" type="sibTrans" cxnId="{71230FDE-8F5E-4B4B-A74B-2ED95DAD6F1F}">
      <dgm:prSet/>
      <dgm:spPr/>
      <dgm:t>
        <a:bodyPr/>
        <a:lstStyle/>
        <a:p>
          <a:endParaRPr lang="en-IE" sz="1800"/>
        </a:p>
      </dgm:t>
    </dgm:pt>
    <dgm:pt modelId="{BDE1F8B4-1E95-46F5-A549-D8CFCC417D87}" type="pres">
      <dgm:prSet presAssocID="{6366EE77-79EB-4002-8C89-F14A506E92E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IE"/>
        </a:p>
      </dgm:t>
    </dgm:pt>
    <dgm:pt modelId="{8F357D86-DC12-4582-A49E-7A0B9AB3A067}" type="pres">
      <dgm:prSet presAssocID="{EA6223A2-E84E-480B-8C4C-81267C40F354}" presName="singleCycle" presStyleCnt="0"/>
      <dgm:spPr/>
    </dgm:pt>
    <dgm:pt modelId="{88FF6BEC-CA3B-486D-867A-6918CECF5AF8}" type="pres">
      <dgm:prSet presAssocID="{EA6223A2-E84E-480B-8C4C-81267C40F354}" presName="singleCenter" presStyleLbl="node1" presStyleIdx="0" presStyleCnt="6">
        <dgm:presLayoutVars>
          <dgm:chMax val="7"/>
          <dgm:chPref val="7"/>
        </dgm:presLayoutVars>
      </dgm:prSet>
      <dgm:spPr/>
      <dgm:t>
        <a:bodyPr/>
        <a:lstStyle/>
        <a:p>
          <a:endParaRPr lang="en-IE"/>
        </a:p>
      </dgm:t>
    </dgm:pt>
    <dgm:pt modelId="{EE838355-4948-41F9-87BA-9D8FBF528F89}" type="pres">
      <dgm:prSet presAssocID="{CC9BFA85-E579-4082-A456-68B900B572BE}" presName="Name56" presStyleLbl="parChTrans1D2" presStyleIdx="0" presStyleCnt="5"/>
      <dgm:spPr/>
      <dgm:t>
        <a:bodyPr/>
        <a:lstStyle/>
        <a:p>
          <a:endParaRPr lang="en-IE"/>
        </a:p>
      </dgm:t>
    </dgm:pt>
    <dgm:pt modelId="{E5A4D4F2-5EB1-4B3F-9EA4-BE71089BB9D4}" type="pres">
      <dgm:prSet presAssocID="{1CD0C0F1-F179-4B87-9B7B-4A8F882B5F3F}" presName="text0" presStyleLbl="node1" presStyleIdx="1" presStyleCnt="6" custScaleX="14576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5BFC0CF7-67FE-40AE-A7D2-F944F2A4A82F}" type="pres">
      <dgm:prSet presAssocID="{9256EC56-DFED-4042-97F2-8BC5B8D142F7}" presName="Name56" presStyleLbl="parChTrans1D2" presStyleIdx="1" presStyleCnt="5"/>
      <dgm:spPr/>
      <dgm:t>
        <a:bodyPr/>
        <a:lstStyle/>
        <a:p>
          <a:endParaRPr lang="en-IE"/>
        </a:p>
      </dgm:t>
    </dgm:pt>
    <dgm:pt modelId="{E2E65A82-AEFB-4BEB-BA28-224B1674F336}" type="pres">
      <dgm:prSet presAssocID="{11A360F7-3E62-4A7D-8113-0FBE3E3498B4}" presName="text0" presStyleLbl="node1" presStyleIdx="2" presStyleCnt="6" custScaleX="13610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0032D85B-EC15-4BED-9E53-93C6AD34F941}" type="pres">
      <dgm:prSet presAssocID="{98787319-8A8D-4806-A233-5AD057696B59}" presName="Name56" presStyleLbl="parChTrans1D2" presStyleIdx="2" presStyleCnt="5"/>
      <dgm:spPr/>
      <dgm:t>
        <a:bodyPr/>
        <a:lstStyle/>
        <a:p>
          <a:endParaRPr lang="en-IE"/>
        </a:p>
      </dgm:t>
    </dgm:pt>
    <dgm:pt modelId="{B2E7D734-F771-4E07-97DB-AB1B69902EE5}" type="pres">
      <dgm:prSet presAssocID="{6F7047F7-4747-4415-98BE-76E5BE24C9EE}" presName="text0" presStyleLbl="node1" presStyleIdx="3" presStyleCnt="6" custScaleX="157814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A89BC08A-1A21-48C1-BA96-5054F6340771}" type="pres">
      <dgm:prSet presAssocID="{9040376A-F95A-4B1E-A85D-4324381FDC37}" presName="Name56" presStyleLbl="parChTrans1D2" presStyleIdx="3" presStyleCnt="5"/>
      <dgm:spPr/>
      <dgm:t>
        <a:bodyPr/>
        <a:lstStyle/>
        <a:p>
          <a:endParaRPr lang="en-IE"/>
        </a:p>
      </dgm:t>
    </dgm:pt>
    <dgm:pt modelId="{03BB8737-E70E-4B84-9608-38AF640710AD}" type="pres">
      <dgm:prSet presAssocID="{9DB095F9-413E-4E63-9586-326DB588B5B1}" presName="text0" presStyleLbl="node1" presStyleIdx="4" presStyleCnt="6" custScaleX="162829" custRadScaleRad="99976" custRadScaleInc="13430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5089814F-DD86-4343-B1B8-BA7F96D126F3}" type="pres">
      <dgm:prSet presAssocID="{DD8563C5-9CC4-4742-A420-121C17DF0274}" presName="Name56" presStyleLbl="parChTrans1D2" presStyleIdx="4" presStyleCnt="5"/>
      <dgm:spPr/>
      <dgm:t>
        <a:bodyPr/>
        <a:lstStyle/>
        <a:p>
          <a:endParaRPr lang="en-IE"/>
        </a:p>
      </dgm:t>
    </dgm:pt>
    <dgm:pt modelId="{346E7C75-81DE-44BE-BA6C-370DA3B28854}" type="pres">
      <dgm:prSet presAssocID="{7E483604-C560-4CA7-897C-1B826C823E26}" presName="text0" presStyleLbl="node1" presStyleIdx="5" presStyleCnt="6" custScaleX="155484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B89FEC13-C494-4615-BC7A-0B4BD9B64F7C}" type="presOf" srcId="{6366EE77-79EB-4002-8C89-F14A506E92E8}" destId="{BDE1F8B4-1E95-46F5-A549-D8CFCC417D87}" srcOrd="0" destOrd="0" presId="urn:microsoft.com/office/officeart/2008/layout/RadialCluster"/>
    <dgm:cxn modelId="{AF1FA2B7-0B15-4486-8B88-04F7A93A2DCC}" type="presOf" srcId="{6F7047F7-4747-4415-98BE-76E5BE24C9EE}" destId="{B2E7D734-F771-4E07-97DB-AB1B69902EE5}" srcOrd="0" destOrd="0" presId="urn:microsoft.com/office/officeart/2008/layout/RadialCluster"/>
    <dgm:cxn modelId="{7D0511D0-F823-4DA4-959E-4CE0C50BBB59}" type="presOf" srcId="{9040376A-F95A-4B1E-A85D-4324381FDC37}" destId="{A89BC08A-1A21-48C1-BA96-5054F6340771}" srcOrd="0" destOrd="0" presId="urn:microsoft.com/office/officeart/2008/layout/RadialCluster"/>
    <dgm:cxn modelId="{9DE13A61-2923-4B04-B842-B60320BEAE11}" type="presOf" srcId="{EA6223A2-E84E-480B-8C4C-81267C40F354}" destId="{88FF6BEC-CA3B-486D-867A-6918CECF5AF8}" srcOrd="0" destOrd="0" presId="urn:microsoft.com/office/officeart/2008/layout/RadialCluster"/>
    <dgm:cxn modelId="{EF84F179-AB2C-4E98-81F7-AEABC62599DD}" type="presOf" srcId="{9256EC56-DFED-4042-97F2-8BC5B8D142F7}" destId="{5BFC0CF7-67FE-40AE-A7D2-F944F2A4A82F}" srcOrd="0" destOrd="0" presId="urn:microsoft.com/office/officeart/2008/layout/RadialCluster"/>
    <dgm:cxn modelId="{25C0709F-5F57-4C8D-8447-4B4CDF49D0D4}" type="presOf" srcId="{1CD0C0F1-F179-4B87-9B7B-4A8F882B5F3F}" destId="{E5A4D4F2-5EB1-4B3F-9EA4-BE71089BB9D4}" srcOrd="0" destOrd="0" presId="urn:microsoft.com/office/officeart/2008/layout/RadialCluster"/>
    <dgm:cxn modelId="{EBEFACAB-B059-4C57-BC9C-36A519EB60F2}" type="presOf" srcId="{11A360F7-3E62-4A7D-8113-0FBE3E3498B4}" destId="{E2E65A82-AEFB-4BEB-BA28-224B1674F336}" srcOrd="0" destOrd="0" presId="urn:microsoft.com/office/officeart/2008/layout/RadialCluster"/>
    <dgm:cxn modelId="{CE2B521B-422B-4455-87ED-85F870165661}" type="presOf" srcId="{DD8563C5-9CC4-4742-A420-121C17DF0274}" destId="{5089814F-DD86-4343-B1B8-BA7F96D126F3}" srcOrd="0" destOrd="0" presId="urn:microsoft.com/office/officeart/2008/layout/RadialCluster"/>
    <dgm:cxn modelId="{D7F97D88-46A7-42A9-842C-EFA584E91454}" srcId="{EA6223A2-E84E-480B-8C4C-81267C40F354}" destId="{9DB095F9-413E-4E63-9586-326DB588B5B1}" srcOrd="3" destOrd="0" parTransId="{9040376A-F95A-4B1E-A85D-4324381FDC37}" sibTransId="{C0D83985-2723-40F7-832F-243F257F30E2}"/>
    <dgm:cxn modelId="{035CF62B-82D2-4608-9E9E-C6E4F4DF3F05}" type="presOf" srcId="{9DB095F9-413E-4E63-9586-326DB588B5B1}" destId="{03BB8737-E70E-4B84-9608-38AF640710AD}" srcOrd="0" destOrd="0" presId="urn:microsoft.com/office/officeart/2008/layout/RadialCluster"/>
    <dgm:cxn modelId="{84BAC1FB-AE04-4681-ACB5-2B74590A1A57}" type="presOf" srcId="{98787319-8A8D-4806-A233-5AD057696B59}" destId="{0032D85B-EC15-4BED-9E53-93C6AD34F941}" srcOrd="0" destOrd="0" presId="urn:microsoft.com/office/officeart/2008/layout/RadialCluster"/>
    <dgm:cxn modelId="{71230FDE-8F5E-4B4B-A74B-2ED95DAD6F1F}" srcId="{EA6223A2-E84E-480B-8C4C-81267C40F354}" destId="{7E483604-C560-4CA7-897C-1B826C823E26}" srcOrd="4" destOrd="0" parTransId="{DD8563C5-9CC4-4742-A420-121C17DF0274}" sibTransId="{A20318D3-8964-4B37-B796-C4868F748568}"/>
    <dgm:cxn modelId="{39B5D339-DCD5-4D53-A20E-5989E67E5294}" srcId="{6366EE77-79EB-4002-8C89-F14A506E92E8}" destId="{EA6223A2-E84E-480B-8C4C-81267C40F354}" srcOrd="0" destOrd="0" parTransId="{BFAEFB58-7683-4DDE-8612-51A38D032893}" sibTransId="{4684FD3B-C5D6-43C5-A701-8C342F7C68AF}"/>
    <dgm:cxn modelId="{0F5F7231-7E23-458E-810C-844C30D0CD1F}" type="presOf" srcId="{CC9BFA85-E579-4082-A456-68B900B572BE}" destId="{EE838355-4948-41F9-87BA-9D8FBF528F89}" srcOrd="0" destOrd="0" presId="urn:microsoft.com/office/officeart/2008/layout/RadialCluster"/>
    <dgm:cxn modelId="{34DA92B0-8423-46E7-A7C9-72A8B8CD81B8}" srcId="{EA6223A2-E84E-480B-8C4C-81267C40F354}" destId="{1CD0C0F1-F179-4B87-9B7B-4A8F882B5F3F}" srcOrd="0" destOrd="0" parTransId="{CC9BFA85-E579-4082-A456-68B900B572BE}" sibTransId="{E54BFEBD-AD91-49C8-B6E5-81B665ADCD5B}"/>
    <dgm:cxn modelId="{BFE20C80-90D3-44AD-A6B7-18DA240B86A1}" srcId="{EA6223A2-E84E-480B-8C4C-81267C40F354}" destId="{6F7047F7-4747-4415-98BE-76E5BE24C9EE}" srcOrd="2" destOrd="0" parTransId="{98787319-8A8D-4806-A233-5AD057696B59}" sibTransId="{372800C8-7683-45A3-8DE8-6AA7CA521110}"/>
    <dgm:cxn modelId="{20CAB975-366A-414C-8C2B-796EFD07CD49}" srcId="{EA6223A2-E84E-480B-8C4C-81267C40F354}" destId="{11A360F7-3E62-4A7D-8113-0FBE3E3498B4}" srcOrd="1" destOrd="0" parTransId="{9256EC56-DFED-4042-97F2-8BC5B8D142F7}" sibTransId="{F8A136BC-A054-4281-9023-F17F0C1D1BFA}"/>
    <dgm:cxn modelId="{262E1117-0A2B-4940-8ADF-C28D073BF376}" type="presOf" srcId="{7E483604-C560-4CA7-897C-1B826C823E26}" destId="{346E7C75-81DE-44BE-BA6C-370DA3B28854}" srcOrd="0" destOrd="0" presId="urn:microsoft.com/office/officeart/2008/layout/RadialCluster"/>
    <dgm:cxn modelId="{2C0D0A5E-5C70-4574-A87C-559131204A3D}" type="presParOf" srcId="{BDE1F8B4-1E95-46F5-A549-D8CFCC417D87}" destId="{8F357D86-DC12-4582-A49E-7A0B9AB3A067}" srcOrd="0" destOrd="0" presId="urn:microsoft.com/office/officeart/2008/layout/RadialCluster"/>
    <dgm:cxn modelId="{4B51F2DF-2F16-4ADF-BC2E-DB0DC319762A}" type="presParOf" srcId="{8F357D86-DC12-4582-A49E-7A0B9AB3A067}" destId="{88FF6BEC-CA3B-486D-867A-6918CECF5AF8}" srcOrd="0" destOrd="0" presId="urn:microsoft.com/office/officeart/2008/layout/RadialCluster"/>
    <dgm:cxn modelId="{2D91EC63-4108-4F8F-89BF-6D2ACCD40A3E}" type="presParOf" srcId="{8F357D86-DC12-4582-A49E-7A0B9AB3A067}" destId="{EE838355-4948-41F9-87BA-9D8FBF528F89}" srcOrd="1" destOrd="0" presId="urn:microsoft.com/office/officeart/2008/layout/RadialCluster"/>
    <dgm:cxn modelId="{10818F96-C1FF-4A2F-AB33-7E03C132E3CB}" type="presParOf" srcId="{8F357D86-DC12-4582-A49E-7A0B9AB3A067}" destId="{E5A4D4F2-5EB1-4B3F-9EA4-BE71089BB9D4}" srcOrd="2" destOrd="0" presId="urn:microsoft.com/office/officeart/2008/layout/RadialCluster"/>
    <dgm:cxn modelId="{240E1F22-05DB-418A-8956-91D7BC6114A6}" type="presParOf" srcId="{8F357D86-DC12-4582-A49E-7A0B9AB3A067}" destId="{5BFC0CF7-67FE-40AE-A7D2-F944F2A4A82F}" srcOrd="3" destOrd="0" presId="urn:microsoft.com/office/officeart/2008/layout/RadialCluster"/>
    <dgm:cxn modelId="{82271BCF-D88A-4EE2-AC81-BB72CB212089}" type="presParOf" srcId="{8F357D86-DC12-4582-A49E-7A0B9AB3A067}" destId="{E2E65A82-AEFB-4BEB-BA28-224B1674F336}" srcOrd="4" destOrd="0" presId="urn:microsoft.com/office/officeart/2008/layout/RadialCluster"/>
    <dgm:cxn modelId="{78AA595D-CE62-4ECB-B086-504A0E49AD73}" type="presParOf" srcId="{8F357D86-DC12-4582-A49E-7A0B9AB3A067}" destId="{0032D85B-EC15-4BED-9E53-93C6AD34F941}" srcOrd="5" destOrd="0" presId="urn:microsoft.com/office/officeart/2008/layout/RadialCluster"/>
    <dgm:cxn modelId="{E0C0CB26-987A-40E0-9546-7FD7EAB15FDC}" type="presParOf" srcId="{8F357D86-DC12-4582-A49E-7A0B9AB3A067}" destId="{B2E7D734-F771-4E07-97DB-AB1B69902EE5}" srcOrd="6" destOrd="0" presId="urn:microsoft.com/office/officeart/2008/layout/RadialCluster"/>
    <dgm:cxn modelId="{5D8A5EDE-6B7F-437A-AF60-3B325918AE91}" type="presParOf" srcId="{8F357D86-DC12-4582-A49E-7A0B9AB3A067}" destId="{A89BC08A-1A21-48C1-BA96-5054F6340771}" srcOrd="7" destOrd="0" presId="urn:microsoft.com/office/officeart/2008/layout/RadialCluster"/>
    <dgm:cxn modelId="{EB1C10C0-B726-4B14-BA53-97875E56CBE6}" type="presParOf" srcId="{8F357D86-DC12-4582-A49E-7A0B9AB3A067}" destId="{03BB8737-E70E-4B84-9608-38AF640710AD}" srcOrd="8" destOrd="0" presId="urn:microsoft.com/office/officeart/2008/layout/RadialCluster"/>
    <dgm:cxn modelId="{F6107A81-6D03-4943-9656-B44CCC3B3803}" type="presParOf" srcId="{8F357D86-DC12-4582-A49E-7A0B9AB3A067}" destId="{5089814F-DD86-4343-B1B8-BA7F96D126F3}" srcOrd="9" destOrd="0" presId="urn:microsoft.com/office/officeart/2008/layout/RadialCluster"/>
    <dgm:cxn modelId="{46648DBD-8509-4AF1-B556-7C9588DEDDAD}" type="presParOf" srcId="{8F357D86-DC12-4582-A49E-7A0B9AB3A067}" destId="{346E7C75-81DE-44BE-BA6C-370DA3B28854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BE6E07-D3A9-45B9-8D66-C76B324AF9B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614E32CD-B75B-4CF2-A778-61E1301D3B7A}">
      <dgm:prSet phldrT="[Text]"/>
      <dgm:spPr/>
      <dgm:t>
        <a:bodyPr/>
        <a:lstStyle/>
        <a:p>
          <a:r>
            <a:rPr lang="en-IE" dirty="0" smtClean="0"/>
            <a:t>Input</a:t>
          </a:r>
          <a:endParaRPr lang="en-IE" dirty="0"/>
        </a:p>
      </dgm:t>
    </dgm:pt>
    <dgm:pt modelId="{8F565F45-1C62-4915-8E34-495F2220A230}" type="parTrans" cxnId="{ED298A4F-9F3A-410B-9FD2-CC14AF90800A}">
      <dgm:prSet/>
      <dgm:spPr/>
      <dgm:t>
        <a:bodyPr/>
        <a:lstStyle/>
        <a:p>
          <a:endParaRPr lang="en-IE"/>
        </a:p>
      </dgm:t>
    </dgm:pt>
    <dgm:pt modelId="{8432B871-FF3B-447A-9E46-802A8B446DBE}" type="sibTrans" cxnId="{ED298A4F-9F3A-410B-9FD2-CC14AF90800A}">
      <dgm:prSet/>
      <dgm:spPr/>
      <dgm:t>
        <a:bodyPr/>
        <a:lstStyle/>
        <a:p>
          <a:endParaRPr lang="en-IE"/>
        </a:p>
      </dgm:t>
    </dgm:pt>
    <dgm:pt modelId="{8B40CA00-3F5D-4A53-8566-82FD04757EC9}">
      <dgm:prSet phldrT="[Text]"/>
      <dgm:spPr/>
      <dgm:t>
        <a:bodyPr/>
        <a:lstStyle/>
        <a:p>
          <a:r>
            <a:rPr lang="en-IE" dirty="0" smtClean="0"/>
            <a:t>Activity</a:t>
          </a:r>
          <a:endParaRPr lang="en-IE" dirty="0"/>
        </a:p>
      </dgm:t>
    </dgm:pt>
    <dgm:pt modelId="{9D70D2E0-4085-45EE-93D2-AC181DABD72D}" type="parTrans" cxnId="{5F11488D-519D-477B-BDCC-AB5701E1B94B}">
      <dgm:prSet/>
      <dgm:spPr/>
      <dgm:t>
        <a:bodyPr/>
        <a:lstStyle/>
        <a:p>
          <a:endParaRPr lang="en-IE"/>
        </a:p>
      </dgm:t>
    </dgm:pt>
    <dgm:pt modelId="{3452DE4C-7DA4-4B0C-A892-087DA10E18F2}" type="sibTrans" cxnId="{5F11488D-519D-477B-BDCC-AB5701E1B94B}">
      <dgm:prSet/>
      <dgm:spPr/>
      <dgm:t>
        <a:bodyPr/>
        <a:lstStyle/>
        <a:p>
          <a:endParaRPr lang="en-IE"/>
        </a:p>
      </dgm:t>
    </dgm:pt>
    <dgm:pt modelId="{137F886B-BEA0-4193-8903-48C113905907}">
      <dgm:prSet phldrT="[Text]"/>
      <dgm:spPr/>
      <dgm:t>
        <a:bodyPr/>
        <a:lstStyle/>
        <a:p>
          <a:r>
            <a:rPr lang="en-IE" dirty="0" smtClean="0"/>
            <a:t>Output</a:t>
          </a:r>
          <a:endParaRPr lang="en-IE" dirty="0"/>
        </a:p>
      </dgm:t>
    </dgm:pt>
    <dgm:pt modelId="{576F4546-578D-478E-8F1D-F59201428813}" type="parTrans" cxnId="{A632914A-CF41-4542-A12A-0C243DF6071F}">
      <dgm:prSet/>
      <dgm:spPr/>
      <dgm:t>
        <a:bodyPr/>
        <a:lstStyle/>
        <a:p>
          <a:endParaRPr lang="en-IE"/>
        </a:p>
      </dgm:t>
    </dgm:pt>
    <dgm:pt modelId="{B8EAFCA3-E50E-4C73-80CE-8427E7E08DF6}" type="sibTrans" cxnId="{A632914A-CF41-4542-A12A-0C243DF6071F}">
      <dgm:prSet/>
      <dgm:spPr/>
      <dgm:t>
        <a:bodyPr/>
        <a:lstStyle/>
        <a:p>
          <a:endParaRPr lang="en-IE"/>
        </a:p>
      </dgm:t>
    </dgm:pt>
    <dgm:pt modelId="{59D558A4-9A81-4157-8AD8-F639E89AB441}">
      <dgm:prSet phldrT="[Text]"/>
      <dgm:spPr/>
      <dgm:t>
        <a:bodyPr/>
        <a:lstStyle/>
        <a:p>
          <a:r>
            <a:rPr lang="en-IE" dirty="0" smtClean="0"/>
            <a:t>Outcomes</a:t>
          </a:r>
          <a:endParaRPr lang="en-IE" dirty="0"/>
        </a:p>
      </dgm:t>
    </dgm:pt>
    <dgm:pt modelId="{0481E0D1-9C51-4F79-911A-3FFBF4498165}" type="parTrans" cxnId="{2A2E12B8-B58B-403B-9BE1-CD0018A55D71}">
      <dgm:prSet/>
      <dgm:spPr/>
      <dgm:t>
        <a:bodyPr/>
        <a:lstStyle/>
        <a:p>
          <a:endParaRPr lang="en-IE"/>
        </a:p>
      </dgm:t>
    </dgm:pt>
    <dgm:pt modelId="{CF38E168-76CD-4F8C-91D5-8F53D9348088}" type="sibTrans" cxnId="{2A2E12B8-B58B-403B-9BE1-CD0018A55D71}">
      <dgm:prSet/>
      <dgm:spPr/>
      <dgm:t>
        <a:bodyPr/>
        <a:lstStyle/>
        <a:p>
          <a:endParaRPr lang="en-IE"/>
        </a:p>
      </dgm:t>
    </dgm:pt>
    <dgm:pt modelId="{04998A33-C20B-495F-AEAC-4F1CCE48845B}">
      <dgm:prSet phldrT="[Text]"/>
      <dgm:spPr/>
      <dgm:t>
        <a:bodyPr/>
        <a:lstStyle/>
        <a:p>
          <a:r>
            <a:rPr lang="en-IE" dirty="0" smtClean="0"/>
            <a:t>Impact</a:t>
          </a:r>
          <a:endParaRPr lang="en-IE" dirty="0"/>
        </a:p>
      </dgm:t>
    </dgm:pt>
    <dgm:pt modelId="{C6C2A505-9C23-4763-B338-E49F7D09335C}" type="parTrans" cxnId="{257F7C46-6DFA-4122-B318-57E66E096916}">
      <dgm:prSet/>
      <dgm:spPr/>
      <dgm:t>
        <a:bodyPr/>
        <a:lstStyle/>
        <a:p>
          <a:endParaRPr lang="en-IE"/>
        </a:p>
      </dgm:t>
    </dgm:pt>
    <dgm:pt modelId="{D1586636-ECDD-4928-9C4F-C87541431C2E}" type="sibTrans" cxnId="{257F7C46-6DFA-4122-B318-57E66E096916}">
      <dgm:prSet/>
      <dgm:spPr/>
      <dgm:t>
        <a:bodyPr/>
        <a:lstStyle/>
        <a:p>
          <a:endParaRPr lang="en-IE"/>
        </a:p>
      </dgm:t>
    </dgm:pt>
    <dgm:pt modelId="{7D781170-9C28-48E3-8A85-4E569AD60BC9}" type="pres">
      <dgm:prSet presAssocID="{04BE6E07-D3A9-45B9-8D66-C76B324AF9B1}" presName="linearFlow" presStyleCnt="0">
        <dgm:presLayoutVars>
          <dgm:dir/>
          <dgm:resizeHandles val="exact"/>
        </dgm:presLayoutVars>
      </dgm:prSet>
      <dgm:spPr/>
    </dgm:pt>
    <dgm:pt modelId="{0D9D6D22-E48D-4F46-BCDE-B1BF1E694E7E}" type="pres">
      <dgm:prSet presAssocID="{614E32CD-B75B-4CF2-A778-61E1301D3B7A}" presName="composite" presStyleCnt="0"/>
      <dgm:spPr/>
    </dgm:pt>
    <dgm:pt modelId="{D939CA97-54E2-49F5-8E20-FDCCA82F1AFA}" type="pres">
      <dgm:prSet presAssocID="{614E32CD-B75B-4CF2-A778-61E1301D3B7A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AFC4E2E9-815E-4F30-99E8-0439E0AC357F}" type="pres">
      <dgm:prSet presAssocID="{614E32CD-B75B-4CF2-A778-61E1301D3B7A}" presName="txShp" presStyleLbl="node1" presStyleIdx="0" presStyleCnt="5">
        <dgm:presLayoutVars>
          <dgm:bulletEnabled val="1"/>
        </dgm:presLayoutVars>
      </dgm:prSet>
      <dgm:spPr/>
    </dgm:pt>
    <dgm:pt modelId="{0F3B816B-A2C3-4A08-A388-3452914C2712}" type="pres">
      <dgm:prSet presAssocID="{8432B871-FF3B-447A-9E46-802A8B446DBE}" presName="spacing" presStyleCnt="0"/>
      <dgm:spPr/>
    </dgm:pt>
    <dgm:pt modelId="{50EB877C-4B95-40F1-9EE4-F8C991E8D3B4}" type="pres">
      <dgm:prSet presAssocID="{8B40CA00-3F5D-4A53-8566-82FD04757EC9}" presName="composite" presStyleCnt="0"/>
      <dgm:spPr/>
    </dgm:pt>
    <dgm:pt modelId="{FB064382-70E7-49B0-BB06-DFF39A06AD17}" type="pres">
      <dgm:prSet presAssocID="{8B40CA00-3F5D-4A53-8566-82FD04757EC9}" presName="imgShp" presStyleLbl="fgImgPlac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84566E75-AE34-40CA-97A4-5B4F331FFAC0}" type="pres">
      <dgm:prSet presAssocID="{8B40CA00-3F5D-4A53-8566-82FD04757EC9}" presName="txShp" presStyleLbl="node1" presStyleIdx="1" presStyleCnt="5">
        <dgm:presLayoutVars>
          <dgm:bulletEnabled val="1"/>
        </dgm:presLayoutVars>
      </dgm:prSet>
      <dgm:spPr/>
    </dgm:pt>
    <dgm:pt modelId="{6FEF28D9-21FB-4C7C-8D19-3C9E980BF90E}" type="pres">
      <dgm:prSet presAssocID="{3452DE4C-7DA4-4B0C-A892-087DA10E18F2}" presName="spacing" presStyleCnt="0"/>
      <dgm:spPr/>
    </dgm:pt>
    <dgm:pt modelId="{46B635F9-CAD7-45DB-99B0-1D1AA317057D}" type="pres">
      <dgm:prSet presAssocID="{137F886B-BEA0-4193-8903-48C113905907}" presName="composite" presStyleCnt="0"/>
      <dgm:spPr/>
    </dgm:pt>
    <dgm:pt modelId="{3033FBC2-AB05-467D-9A23-7860A708B7BF}" type="pres">
      <dgm:prSet presAssocID="{137F886B-BEA0-4193-8903-48C113905907}" presName="imgShp" presStyleLbl="fgImgPlace1" presStyleIdx="2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27D5BC12-2666-437B-B67D-79A4FA814FD8}" type="pres">
      <dgm:prSet presAssocID="{137F886B-BEA0-4193-8903-48C113905907}" presName="txShp" presStyleLbl="node1" presStyleIdx="2" presStyleCnt="5">
        <dgm:presLayoutVars>
          <dgm:bulletEnabled val="1"/>
        </dgm:presLayoutVars>
      </dgm:prSet>
      <dgm:spPr/>
    </dgm:pt>
    <dgm:pt modelId="{1BD334A3-7A71-42A5-9816-71BE263B2721}" type="pres">
      <dgm:prSet presAssocID="{B8EAFCA3-E50E-4C73-80CE-8427E7E08DF6}" presName="spacing" presStyleCnt="0"/>
      <dgm:spPr/>
    </dgm:pt>
    <dgm:pt modelId="{8FBFA01B-3952-40DE-9D54-16A730A444DC}" type="pres">
      <dgm:prSet presAssocID="{59D558A4-9A81-4157-8AD8-F639E89AB441}" presName="composite" presStyleCnt="0"/>
      <dgm:spPr/>
    </dgm:pt>
    <dgm:pt modelId="{8B0797C3-09D9-49ED-A13E-0D44F0CF22CB}" type="pres">
      <dgm:prSet presAssocID="{59D558A4-9A81-4157-8AD8-F639E89AB441}" presName="imgShp" presStyleLbl="fgImgPlace1" presStyleIdx="3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E752312A-BEBB-4A70-A0E1-DB9AEDE8F8A7}" type="pres">
      <dgm:prSet presAssocID="{59D558A4-9A81-4157-8AD8-F639E89AB441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6814812D-A824-41E9-8F24-76B19B9FDB4B}" type="pres">
      <dgm:prSet presAssocID="{CF38E168-76CD-4F8C-91D5-8F53D9348088}" presName="spacing" presStyleCnt="0"/>
      <dgm:spPr/>
    </dgm:pt>
    <dgm:pt modelId="{08DFD7DA-BF7C-4FB1-8E3A-B705F90DC91E}" type="pres">
      <dgm:prSet presAssocID="{04998A33-C20B-495F-AEAC-4F1CCE48845B}" presName="composite" presStyleCnt="0"/>
      <dgm:spPr/>
    </dgm:pt>
    <dgm:pt modelId="{E3E2F958-CE5D-436B-82D0-A1E3589D10BC}" type="pres">
      <dgm:prSet presAssocID="{04998A33-C20B-495F-AEAC-4F1CCE48845B}" presName="imgShp" presStyleLbl="fgImgPlace1" presStyleIdx="4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51A112A7-17A4-4082-9F71-CB5D0E035310}" type="pres">
      <dgm:prSet presAssocID="{04998A33-C20B-495F-AEAC-4F1CCE48845B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92F8B74A-CE12-4EA4-A18C-ABC9C7FE1874}" type="presOf" srcId="{614E32CD-B75B-4CF2-A778-61E1301D3B7A}" destId="{AFC4E2E9-815E-4F30-99E8-0439E0AC357F}" srcOrd="0" destOrd="0" presId="urn:microsoft.com/office/officeart/2005/8/layout/vList3"/>
    <dgm:cxn modelId="{ED298A4F-9F3A-410B-9FD2-CC14AF90800A}" srcId="{04BE6E07-D3A9-45B9-8D66-C76B324AF9B1}" destId="{614E32CD-B75B-4CF2-A778-61E1301D3B7A}" srcOrd="0" destOrd="0" parTransId="{8F565F45-1C62-4915-8E34-495F2220A230}" sibTransId="{8432B871-FF3B-447A-9E46-802A8B446DBE}"/>
    <dgm:cxn modelId="{D15F77AF-427D-4166-9292-02B9DE5547D8}" type="presOf" srcId="{59D558A4-9A81-4157-8AD8-F639E89AB441}" destId="{E752312A-BEBB-4A70-A0E1-DB9AEDE8F8A7}" srcOrd="0" destOrd="0" presId="urn:microsoft.com/office/officeart/2005/8/layout/vList3"/>
    <dgm:cxn modelId="{D73263C1-A575-44BD-BC4B-4A6ED30B14CB}" type="presOf" srcId="{04BE6E07-D3A9-45B9-8D66-C76B324AF9B1}" destId="{7D781170-9C28-48E3-8A85-4E569AD60BC9}" srcOrd="0" destOrd="0" presId="urn:microsoft.com/office/officeart/2005/8/layout/vList3"/>
    <dgm:cxn modelId="{7B5837FA-BA8B-45A2-990A-9C1BB34EFEBF}" type="presOf" srcId="{8B40CA00-3F5D-4A53-8566-82FD04757EC9}" destId="{84566E75-AE34-40CA-97A4-5B4F331FFAC0}" srcOrd="0" destOrd="0" presId="urn:microsoft.com/office/officeart/2005/8/layout/vList3"/>
    <dgm:cxn modelId="{F9B53544-52EC-4485-9139-86699C0A37AC}" type="presOf" srcId="{04998A33-C20B-495F-AEAC-4F1CCE48845B}" destId="{51A112A7-17A4-4082-9F71-CB5D0E035310}" srcOrd="0" destOrd="0" presId="urn:microsoft.com/office/officeart/2005/8/layout/vList3"/>
    <dgm:cxn modelId="{A632914A-CF41-4542-A12A-0C243DF6071F}" srcId="{04BE6E07-D3A9-45B9-8D66-C76B324AF9B1}" destId="{137F886B-BEA0-4193-8903-48C113905907}" srcOrd="2" destOrd="0" parTransId="{576F4546-578D-478E-8F1D-F59201428813}" sibTransId="{B8EAFCA3-E50E-4C73-80CE-8427E7E08DF6}"/>
    <dgm:cxn modelId="{257F7C46-6DFA-4122-B318-57E66E096916}" srcId="{04BE6E07-D3A9-45B9-8D66-C76B324AF9B1}" destId="{04998A33-C20B-495F-AEAC-4F1CCE48845B}" srcOrd="4" destOrd="0" parTransId="{C6C2A505-9C23-4763-B338-E49F7D09335C}" sibTransId="{D1586636-ECDD-4928-9C4F-C87541431C2E}"/>
    <dgm:cxn modelId="{5F11488D-519D-477B-BDCC-AB5701E1B94B}" srcId="{04BE6E07-D3A9-45B9-8D66-C76B324AF9B1}" destId="{8B40CA00-3F5D-4A53-8566-82FD04757EC9}" srcOrd="1" destOrd="0" parTransId="{9D70D2E0-4085-45EE-93D2-AC181DABD72D}" sibTransId="{3452DE4C-7DA4-4B0C-A892-087DA10E18F2}"/>
    <dgm:cxn modelId="{9DA5758A-0377-46A1-94BE-DCAC90CB04F1}" type="presOf" srcId="{137F886B-BEA0-4193-8903-48C113905907}" destId="{27D5BC12-2666-437B-B67D-79A4FA814FD8}" srcOrd="0" destOrd="0" presId="urn:microsoft.com/office/officeart/2005/8/layout/vList3"/>
    <dgm:cxn modelId="{2A2E12B8-B58B-403B-9BE1-CD0018A55D71}" srcId="{04BE6E07-D3A9-45B9-8D66-C76B324AF9B1}" destId="{59D558A4-9A81-4157-8AD8-F639E89AB441}" srcOrd="3" destOrd="0" parTransId="{0481E0D1-9C51-4F79-911A-3FFBF4498165}" sibTransId="{CF38E168-76CD-4F8C-91D5-8F53D9348088}"/>
    <dgm:cxn modelId="{F4B8ACC3-A3F3-440F-B4C8-54595C2E0C65}" type="presParOf" srcId="{7D781170-9C28-48E3-8A85-4E569AD60BC9}" destId="{0D9D6D22-E48D-4F46-BCDE-B1BF1E694E7E}" srcOrd="0" destOrd="0" presId="urn:microsoft.com/office/officeart/2005/8/layout/vList3"/>
    <dgm:cxn modelId="{4B90017C-C77F-4BF7-B029-85C1BFC36C51}" type="presParOf" srcId="{0D9D6D22-E48D-4F46-BCDE-B1BF1E694E7E}" destId="{D939CA97-54E2-49F5-8E20-FDCCA82F1AFA}" srcOrd="0" destOrd="0" presId="urn:microsoft.com/office/officeart/2005/8/layout/vList3"/>
    <dgm:cxn modelId="{21BC961C-7135-4B77-9F30-D58D940B9E6B}" type="presParOf" srcId="{0D9D6D22-E48D-4F46-BCDE-B1BF1E694E7E}" destId="{AFC4E2E9-815E-4F30-99E8-0439E0AC357F}" srcOrd="1" destOrd="0" presId="urn:microsoft.com/office/officeart/2005/8/layout/vList3"/>
    <dgm:cxn modelId="{714D1888-D539-40AB-B5D2-C33F37BF1498}" type="presParOf" srcId="{7D781170-9C28-48E3-8A85-4E569AD60BC9}" destId="{0F3B816B-A2C3-4A08-A388-3452914C2712}" srcOrd="1" destOrd="0" presId="urn:microsoft.com/office/officeart/2005/8/layout/vList3"/>
    <dgm:cxn modelId="{4A6C6B2F-A596-448F-A1EC-02D2F5B2F7A2}" type="presParOf" srcId="{7D781170-9C28-48E3-8A85-4E569AD60BC9}" destId="{50EB877C-4B95-40F1-9EE4-F8C991E8D3B4}" srcOrd="2" destOrd="0" presId="urn:microsoft.com/office/officeart/2005/8/layout/vList3"/>
    <dgm:cxn modelId="{72858F59-8A8D-4A61-A647-2B3042EC2492}" type="presParOf" srcId="{50EB877C-4B95-40F1-9EE4-F8C991E8D3B4}" destId="{FB064382-70E7-49B0-BB06-DFF39A06AD17}" srcOrd="0" destOrd="0" presId="urn:microsoft.com/office/officeart/2005/8/layout/vList3"/>
    <dgm:cxn modelId="{CD81A3D2-A269-4B4A-9902-66D5CA864372}" type="presParOf" srcId="{50EB877C-4B95-40F1-9EE4-F8C991E8D3B4}" destId="{84566E75-AE34-40CA-97A4-5B4F331FFAC0}" srcOrd="1" destOrd="0" presId="urn:microsoft.com/office/officeart/2005/8/layout/vList3"/>
    <dgm:cxn modelId="{BF9F51F4-CEAC-4A47-A8D9-48203344584B}" type="presParOf" srcId="{7D781170-9C28-48E3-8A85-4E569AD60BC9}" destId="{6FEF28D9-21FB-4C7C-8D19-3C9E980BF90E}" srcOrd="3" destOrd="0" presId="urn:microsoft.com/office/officeart/2005/8/layout/vList3"/>
    <dgm:cxn modelId="{00AC1506-EFC9-4939-B622-1A87B711F0DC}" type="presParOf" srcId="{7D781170-9C28-48E3-8A85-4E569AD60BC9}" destId="{46B635F9-CAD7-45DB-99B0-1D1AA317057D}" srcOrd="4" destOrd="0" presId="urn:microsoft.com/office/officeart/2005/8/layout/vList3"/>
    <dgm:cxn modelId="{58822AF0-53A4-4998-95B0-7C8CBF1D91FA}" type="presParOf" srcId="{46B635F9-CAD7-45DB-99B0-1D1AA317057D}" destId="{3033FBC2-AB05-467D-9A23-7860A708B7BF}" srcOrd="0" destOrd="0" presId="urn:microsoft.com/office/officeart/2005/8/layout/vList3"/>
    <dgm:cxn modelId="{B4E4A1A4-A465-45D8-A85C-CDD72C83D931}" type="presParOf" srcId="{46B635F9-CAD7-45DB-99B0-1D1AA317057D}" destId="{27D5BC12-2666-437B-B67D-79A4FA814FD8}" srcOrd="1" destOrd="0" presId="urn:microsoft.com/office/officeart/2005/8/layout/vList3"/>
    <dgm:cxn modelId="{AF4F9F13-B58C-4855-B133-951E8B9774D0}" type="presParOf" srcId="{7D781170-9C28-48E3-8A85-4E569AD60BC9}" destId="{1BD334A3-7A71-42A5-9816-71BE263B2721}" srcOrd="5" destOrd="0" presId="urn:microsoft.com/office/officeart/2005/8/layout/vList3"/>
    <dgm:cxn modelId="{D380CEEB-1F8B-4187-99B7-CB1374C00106}" type="presParOf" srcId="{7D781170-9C28-48E3-8A85-4E569AD60BC9}" destId="{8FBFA01B-3952-40DE-9D54-16A730A444DC}" srcOrd="6" destOrd="0" presId="urn:microsoft.com/office/officeart/2005/8/layout/vList3"/>
    <dgm:cxn modelId="{9002AEE0-B240-4919-85EE-4A3489EEC4DC}" type="presParOf" srcId="{8FBFA01B-3952-40DE-9D54-16A730A444DC}" destId="{8B0797C3-09D9-49ED-A13E-0D44F0CF22CB}" srcOrd="0" destOrd="0" presId="urn:microsoft.com/office/officeart/2005/8/layout/vList3"/>
    <dgm:cxn modelId="{A2183B6A-5AC5-4702-83D6-8736E2B0937C}" type="presParOf" srcId="{8FBFA01B-3952-40DE-9D54-16A730A444DC}" destId="{E752312A-BEBB-4A70-A0E1-DB9AEDE8F8A7}" srcOrd="1" destOrd="0" presId="urn:microsoft.com/office/officeart/2005/8/layout/vList3"/>
    <dgm:cxn modelId="{5D013F9B-A6DC-4836-BB34-19CED1833EE9}" type="presParOf" srcId="{7D781170-9C28-48E3-8A85-4E569AD60BC9}" destId="{6814812D-A824-41E9-8F24-76B19B9FDB4B}" srcOrd="7" destOrd="0" presId="urn:microsoft.com/office/officeart/2005/8/layout/vList3"/>
    <dgm:cxn modelId="{67DDC60D-9633-49E5-8CEA-0305042474A4}" type="presParOf" srcId="{7D781170-9C28-48E3-8A85-4E569AD60BC9}" destId="{08DFD7DA-BF7C-4FB1-8E3A-B705F90DC91E}" srcOrd="8" destOrd="0" presId="urn:microsoft.com/office/officeart/2005/8/layout/vList3"/>
    <dgm:cxn modelId="{B7D46553-98BE-4CFD-A37F-6A39BC53D904}" type="presParOf" srcId="{08DFD7DA-BF7C-4FB1-8E3A-B705F90DC91E}" destId="{E3E2F958-CE5D-436B-82D0-A1E3589D10BC}" srcOrd="0" destOrd="0" presId="urn:microsoft.com/office/officeart/2005/8/layout/vList3"/>
    <dgm:cxn modelId="{CD12CED1-D752-43B2-8426-8A27E6DBA311}" type="presParOf" srcId="{08DFD7DA-BF7C-4FB1-8E3A-B705F90DC91E}" destId="{51A112A7-17A4-4082-9F71-CB5D0E03531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97601F-A67D-4E1D-BC17-6D113B7E877E}" type="doc">
      <dgm:prSet loTypeId="urn:microsoft.com/office/officeart/2008/layout/IncreasingCircleProcess" loCatId="process" qsTypeId="urn:microsoft.com/office/officeart/2005/8/quickstyle/simple1" qsCatId="simple" csTypeId="urn:microsoft.com/office/officeart/2005/8/colors/accent3_2" csCatId="accent3" phldr="1"/>
      <dgm:spPr/>
    </dgm:pt>
    <dgm:pt modelId="{0494DB25-5DD2-45B1-B7E1-A0658A19AEAF}">
      <dgm:prSet phldrT="[Text]"/>
      <dgm:spPr/>
      <dgm:t>
        <a:bodyPr/>
        <a:lstStyle/>
        <a:p>
          <a:r>
            <a:rPr lang="en-IE" dirty="0" smtClean="0"/>
            <a:t>Inputs</a:t>
          </a:r>
          <a:endParaRPr lang="en-IE" dirty="0"/>
        </a:p>
      </dgm:t>
    </dgm:pt>
    <dgm:pt modelId="{2501CDED-679E-48B7-8729-8C167B37B3EB}" type="parTrans" cxnId="{2E3A01AD-D087-40E5-88B3-09F315BB5F33}">
      <dgm:prSet/>
      <dgm:spPr/>
      <dgm:t>
        <a:bodyPr/>
        <a:lstStyle/>
        <a:p>
          <a:endParaRPr lang="en-IE"/>
        </a:p>
      </dgm:t>
    </dgm:pt>
    <dgm:pt modelId="{B447571A-8587-4AD7-9352-5C96C67702CC}" type="sibTrans" cxnId="{2E3A01AD-D087-40E5-88B3-09F315BB5F33}">
      <dgm:prSet/>
      <dgm:spPr/>
      <dgm:t>
        <a:bodyPr/>
        <a:lstStyle/>
        <a:p>
          <a:endParaRPr lang="en-IE"/>
        </a:p>
      </dgm:t>
    </dgm:pt>
    <dgm:pt modelId="{8917CA1B-5086-42F5-94B8-E97CAC90DF18}">
      <dgm:prSet phldrT="[Text]"/>
      <dgm:spPr/>
      <dgm:t>
        <a:bodyPr/>
        <a:lstStyle/>
        <a:p>
          <a:r>
            <a:rPr lang="en-IE" dirty="0" smtClean="0"/>
            <a:t>Activities</a:t>
          </a:r>
          <a:endParaRPr lang="en-IE" dirty="0"/>
        </a:p>
      </dgm:t>
    </dgm:pt>
    <dgm:pt modelId="{D4717825-4601-447E-A919-0935D141C172}" type="parTrans" cxnId="{E83F2DB7-959B-47C4-A39C-FA9131B19132}">
      <dgm:prSet/>
      <dgm:spPr/>
      <dgm:t>
        <a:bodyPr/>
        <a:lstStyle/>
        <a:p>
          <a:endParaRPr lang="en-IE"/>
        </a:p>
      </dgm:t>
    </dgm:pt>
    <dgm:pt modelId="{72DC888D-C38F-49FD-A1E4-E2ADECFF8922}" type="sibTrans" cxnId="{E83F2DB7-959B-47C4-A39C-FA9131B19132}">
      <dgm:prSet/>
      <dgm:spPr/>
      <dgm:t>
        <a:bodyPr/>
        <a:lstStyle/>
        <a:p>
          <a:endParaRPr lang="en-IE"/>
        </a:p>
      </dgm:t>
    </dgm:pt>
    <dgm:pt modelId="{CD184DE2-FF2B-4BB7-A1DE-2FA2A4BEFDA0}">
      <dgm:prSet phldrT="[Text]"/>
      <dgm:spPr/>
      <dgm:t>
        <a:bodyPr/>
        <a:lstStyle/>
        <a:p>
          <a:r>
            <a:rPr lang="en-IE" dirty="0" smtClean="0"/>
            <a:t>Outputs</a:t>
          </a:r>
          <a:endParaRPr lang="en-IE" dirty="0"/>
        </a:p>
      </dgm:t>
    </dgm:pt>
    <dgm:pt modelId="{D5A8AB24-E84A-41C0-8723-0D78A6C7458F}" type="parTrans" cxnId="{CDFA5236-3AA7-42E2-B26E-F2CA28EABE83}">
      <dgm:prSet/>
      <dgm:spPr/>
      <dgm:t>
        <a:bodyPr/>
        <a:lstStyle/>
        <a:p>
          <a:endParaRPr lang="en-IE"/>
        </a:p>
      </dgm:t>
    </dgm:pt>
    <dgm:pt modelId="{5CD64B0C-5D61-41E8-B108-5BAFB4F2F32F}" type="sibTrans" cxnId="{CDFA5236-3AA7-42E2-B26E-F2CA28EABE83}">
      <dgm:prSet/>
      <dgm:spPr/>
      <dgm:t>
        <a:bodyPr/>
        <a:lstStyle/>
        <a:p>
          <a:endParaRPr lang="en-IE"/>
        </a:p>
      </dgm:t>
    </dgm:pt>
    <dgm:pt modelId="{CC5BA020-D5B3-40EA-AE0A-D28DC9BB07D6}">
      <dgm:prSet phldrT="[Text]" custT="1"/>
      <dgm:spPr/>
      <dgm:t>
        <a:bodyPr/>
        <a:lstStyle/>
        <a:p>
          <a:r>
            <a:rPr lang="en-IE" sz="2000" dirty="0" smtClean="0"/>
            <a:t>Funding/Support</a:t>
          </a:r>
          <a:endParaRPr lang="en-IE" sz="2000" dirty="0"/>
        </a:p>
      </dgm:t>
    </dgm:pt>
    <dgm:pt modelId="{5DE918F4-005D-491C-B9DA-38D8A51748CA}" type="parTrans" cxnId="{9721B459-A01A-4D69-A020-2B988C3084A9}">
      <dgm:prSet/>
      <dgm:spPr/>
      <dgm:t>
        <a:bodyPr/>
        <a:lstStyle/>
        <a:p>
          <a:endParaRPr lang="en-IE"/>
        </a:p>
      </dgm:t>
    </dgm:pt>
    <dgm:pt modelId="{6DEB863C-F2F3-4F8D-ADDE-EEFCCB0C9D48}" type="sibTrans" cxnId="{9721B459-A01A-4D69-A020-2B988C3084A9}">
      <dgm:prSet/>
      <dgm:spPr/>
      <dgm:t>
        <a:bodyPr/>
        <a:lstStyle/>
        <a:p>
          <a:endParaRPr lang="en-IE"/>
        </a:p>
      </dgm:t>
    </dgm:pt>
    <dgm:pt modelId="{37F37AF7-39DC-47C3-BAB5-CE4F2FD35E7D}">
      <dgm:prSet phldrT="[Text]" custT="1"/>
      <dgm:spPr/>
      <dgm:t>
        <a:bodyPr/>
        <a:lstStyle/>
        <a:p>
          <a:r>
            <a:rPr lang="en-IE" sz="2000" dirty="0" smtClean="0"/>
            <a:t>Hosting/Admin</a:t>
          </a:r>
          <a:endParaRPr lang="en-IE" sz="2000" dirty="0"/>
        </a:p>
      </dgm:t>
    </dgm:pt>
    <dgm:pt modelId="{B39A11DB-A9AE-4AE0-8287-81850981C28A}" type="parTrans" cxnId="{09516DEB-7616-48E7-99D8-BE49598697BB}">
      <dgm:prSet/>
      <dgm:spPr/>
      <dgm:t>
        <a:bodyPr/>
        <a:lstStyle/>
        <a:p>
          <a:endParaRPr lang="en-IE"/>
        </a:p>
      </dgm:t>
    </dgm:pt>
    <dgm:pt modelId="{8320972C-429B-4827-9DE7-2FA977A3D142}" type="sibTrans" cxnId="{09516DEB-7616-48E7-99D8-BE49598697BB}">
      <dgm:prSet/>
      <dgm:spPr/>
      <dgm:t>
        <a:bodyPr/>
        <a:lstStyle/>
        <a:p>
          <a:endParaRPr lang="en-IE"/>
        </a:p>
      </dgm:t>
    </dgm:pt>
    <dgm:pt modelId="{AD7070D8-738A-4A46-AC98-F515E4CC3348}">
      <dgm:prSet phldrT="[Text]" custT="1"/>
      <dgm:spPr/>
      <dgm:t>
        <a:bodyPr/>
        <a:lstStyle/>
        <a:p>
          <a:r>
            <a:rPr lang="en-IE" sz="2000" dirty="0" smtClean="0"/>
            <a:t>Facilities</a:t>
          </a:r>
          <a:endParaRPr lang="en-IE" sz="2000" dirty="0"/>
        </a:p>
      </dgm:t>
    </dgm:pt>
    <dgm:pt modelId="{BF59A2F8-2235-4F94-87FA-C00C39979F1A}" type="parTrans" cxnId="{8736F32B-A7BB-4DFD-A15B-0A32591DF56A}">
      <dgm:prSet/>
      <dgm:spPr/>
      <dgm:t>
        <a:bodyPr/>
        <a:lstStyle/>
        <a:p>
          <a:endParaRPr lang="en-IE"/>
        </a:p>
      </dgm:t>
    </dgm:pt>
    <dgm:pt modelId="{DD26032B-A6AC-41C7-B797-D86F6063EE64}" type="sibTrans" cxnId="{8736F32B-A7BB-4DFD-A15B-0A32591DF56A}">
      <dgm:prSet/>
      <dgm:spPr/>
      <dgm:t>
        <a:bodyPr/>
        <a:lstStyle/>
        <a:p>
          <a:endParaRPr lang="en-IE"/>
        </a:p>
      </dgm:t>
    </dgm:pt>
    <dgm:pt modelId="{15FDAB6C-56DD-4805-904B-8BBD4AEAC45F}">
      <dgm:prSet phldrT="[Text]" custT="1"/>
      <dgm:spPr/>
      <dgm:t>
        <a:bodyPr/>
        <a:lstStyle/>
        <a:p>
          <a:r>
            <a:rPr lang="en-IE" sz="2000" dirty="0" smtClean="0"/>
            <a:t>Awards granted</a:t>
          </a:r>
          <a:endParaRPr lang="en-IE" sz="2000" dirty="0"/>
        </a:p>
      </dgm:t>
    </dgm:pt>
    <dgm:pt modelId="{0BDFB92E-9377-4EF9-8B76-8D92A3961A1A}" type="parTrans" cxnId="{56B51018-28E4-4ED4-9552-1107758B8F91}">
      <dgm:prSet/>
      <dgm:spPr/>
      <dgm:t>
        <a:bodyPr/>
        <a:lstStyle/>
        <a:p>
          <a:endParaRPr lang="en-IE"/>
        </a:p>
      </dgm:t>
    </dgm:pt>
    <dgm:pt modelId="{C14D3DE1-D43A-4E81-BEFA-0ED0F400B66D}" type="sibTrans" cxnId="{56B51018-28E4-4ED4-9552-1107758B8F91}">
      <dgm:prSet/>
      <dgm:spPr/>
      <dgm:t>
        <a:bodyPr/>
        <a:lstStyle/>
        <a:p>
          <a:endParaRPr lang="en-IE"/>
        </a:p>
      </dgm:t>
    </dgm:pt>
    <dgm:pt modelId="{7138EB72-AD12-4221-8E93-7249F6321F80}">
      <dgm:prSet phldrT="[Text]" custT="1"/>
      <dgm:spPr/>
      <dgm:t>
        <a:bodyPr/>
        <a:lstStyle/>
        <a:p>
          <a:r>
            <a:rPr lang="en-IE" sz="2000" dirty="0" smtClean="0"/>
            <a:t>Teams established</a:t>
          </a:r>
          <a:endParaRPr lang="en-IE" sz="2000" dirty="0"/>
        </a:p>
      </dgm:t>
    </dgm:pt>
    <dgm:pt modelId="{DC95150B-477D-47A1-9483-1E05BCB0AAEC}" type="parTrans" cxnId="{0ECCB440-AC5E-4B9D-9A14-9FC302A83762}">
      <dgm:prSet/>
      <dgm:spPr/>
      <dgm:t>
        <a:bodyPr/>
        <a:lstStyle/>
        <a:p>
          <a:endParaRPr lang="en-IE"/>
        </a:p>
      </dgm:t>
    </dgm:pt>
    <dgm:pt modelId="{102A1FF4-57E9-419A-860C-A3B15DB36190}" type="sibTrans" cxnId="{0ECCB440-AC5E-4B9D-9A14-9FC302A83762}">
      <dgm:prSet/>
      <dgm:spPr/>
      <dgm:t>
        <a:bodyPr/>
        <a:lstStyle/>
        <a:p>
          <a:endParaRPr lang="en-IE"/>
        </a:p>
      </dgm:t>
    </dgm:pt>
    <dgm:pt modelId="{E53B3CDD-9E93-455C-9B31-154199801399}">
      <dgm:prSet phldrT="[Text]" custT="1"/>
      <dgm:spPr/>
      <dgm:t>
        <a:bodyPr/>
        <a:lstStyle/>
        <a:p>
          <a:r>
            <a:rPr lang="en-IE" sz="2000" dirty="0" smtClean="0"/>
            <a:t>Research undertaken</a:t>
          </a:r>
          <a:endParaRPr lang="en-IE" sz="2000" dirty="0"/>
        </a:p>
      </dgm:t>
    </dgm:pt>
    <dgm:pt modelId="{CF202859-8A76-4D37-B5B4-9D61BEF3D017}" type="parTrans" cxnId="{9E9C959B-88D5-4DC9-A13C-34292EAF46A2}">
      <dgm:prSet/>
      <dgm:spPr/>
      <dgm:t>
        <a:bodyPr/>
        <a:lstStyle/>
        <a:p>
          <a:endParaRPr lang="en-IE"/>
        </a:p>
      </dgm:t>
    </dgm:pt>
    <dgm:pt modelId="{87C5A268-B32E-4E5F-86F4-47C9BF10A14B}" type="sibTrans" cxnId="{9E9C959B-88D5-4DC9-A13C-34292EAF46A2}">
      <dgm:prSet/>
      <dgm:spPr/>
      <dgm:t>
        <a:bodyPr/>
        <a:lstStyle/>
        <a:p>
          <a:endParaRPr lang="en-IE"/>
        </a:p>
      </dgm:t>
    </dgm:pt>
    <dgm:pt modelId="{BC0FC4AA-821A-4F1D-B666-C5CC1EFB2A84}">
      <dgm:prSet phldrT="[Text]" custT="1"/>
      <dgm:spPr/>
      <dgm:t>
        <a:bodyPr/>
        <a:lstStyle/>
        <a:p>
          <a:r>
            <a:rPr lang="en-IE" sz="2000" dirty="0" smtClean="0"/>
            <a:t>Education</a:t>
          </a:r>
          <a:endParaRPr lang="en-IE" sz="2000" dirty="0"/>
        </a:p>
      </dgm:t>
    </dgm:pt>
    <dgm:pt modelId="{84183E73-4189-416A-ABDE-96C9C863229E}" type="parTrans" cxnId="{AC332CDE-45AF-4934-960C-31373C41EDC3}">
      <dgm:prSet/>
      <dgm:spPr/>
      <dgm:t>
        <a:bodyPr/>
        <a:lstStyle/>
        <a:p>
          <a:endParaRPr lang="en-IE"/>
        </a:p>
      </dgm:t>
    </dgm:pt>
    <dgm:pt modelId="{29CF8F12-488C-48B2-A7B1-7DC902E139F6}" type="sibTrans" cxnId="{AC332CDE-45AF-4934-960C-31373C41EDC3}">
      <dgm:prSet/>
      <dgm:spPr/>
      <dgm:t>
        <a:bodyPr/>
        <a:lstStyle/>
        <a:p>
          <a:endParaRPr lang="en-IE"/>
        </a:p>
      </dgm:t>
    </dgm:pt>
    <dgm:pt modelId="{51FF265B-18E3-4DF4-A35F-5563315763B4}">
      <dgm:prSet phldrT="[Text]" custT="1"/>
      <dgm:spPr/>
      <dgm:t>
        <a:bodyPr/>
        <a:lstStyle/>
        <a:p>
          <a:r>
            <a:rPr lang="en-IE" sz="2000" dirty="0" smtClean="0"/>
            <a:t>Technology </a:t>
          </a:r>
          <a:r>
            <a:rPr lang="en-IE" sz="2000" dirty="0" smtClean="0"/>
            <a:t>Transfer</a:t>
          </a:r>
          <a:endParaRPr lang="en-IE" sz="2000" dirty="0"/>
        </a:p>
      </dgm:t>
    </dgm:pt>
    <dgm:pt modelId="{AC4A1451-0DB6-4C13-B6D4-F4BABE776E96}" type="parTrans" cxnId="{C00CF893-EF74-4D08-BA49-FDA042672428}">
      <dgm:prSet/>
      <dgm:spPr/>
      <dgm:t>
        <a:bodyPr/>
        <a:lstStyle/>
        <a:p>
          <a:endParaRPr lang="en-IE"/>
        </a:p>
      </dgm:t>
    </dgm:pt>
    <dgm:pt modelId="{388785AA-8FCB-4803-978F-37833D40D322}" type="sibTrans" cxnId="{C00CF893-EF74-4D08-BA49-FDA042672428}">
      <dgm:prSet/>
      <dgm:spPr/>
      <dgm:t>
        <a:bodyPr/>
        <a:lstStyle/>
        <a:p>
          <a:endParaRPr lang="en-IE"/>
        </a:p>
      </dgm:t>
    </dgm:pt>
    <dgm:pt modelId="{C167EC2E-E311-4AE1-8918-C963498AB731}">
      <dgm:prSet phldrT="[Text]" custT="1"/>
      <dgm:spPr/>
      <dgm:t>
        <a:bodyPr/>
        <a:lstStyle/>
        <a:p>
          <a:r>
            <a:rPr lang="en-IE" sz="2000" dirty="0" smtClean="0"/>
            <a:t>Publications</a:t>
          </a:r>
          <a:endParaRPr lang="en-IE" sz="2000" dirty="0"/>
        </a:p>
      </dgm:t>
    </dgm:pt>
    <dgm:pt modelId="{7FFD6840-1D98-4FE2-9C93-22AA87268749}" type="parTrans" cxnId="{3329B677-9A0D-44F5-A365-76E3FE6440DD}">
      <dgm:prSet/>
      <dgm:spPr/>
      <dgm:t>
        <a:bodyPr/>
        <a:lstStyle/>
        <a:p>
          <a:endParaRPr lang="en-IE"/>
        </a:p>
      </dgm:t>
    </dgm:pt>
    <dgm:pt modelId="{7309E875-AC95-4FE7-B7CB-197198AFF64A}" type="sibTrans" cxnId="{3329B677-9A0D-44F5-A365-76E3FE6440DD}">
      <dgm:prSet/>
      <dgm:spPr/>
      <dgm:t>
        <a:bodyPr/>
        <a:lstStyle/>
        <a:p>
          <a:endParaRPr lang="en-IE"/>
        </a:p>
      </dgm:t>
    </dgm:pt>
    <dgm:pt modelId="{38650688-3040-4E4E-98FD-8802F50CC7FF}">
      <dgm:prSet phldrT="[Text]" custT="1"/>
      <dgm:spPr/>
      <dgm:t>
        <a:bodyPr/>
        <a:lstStyle/>
        <a:p>
          <a:r>
            <a:rPr lang="en-IE" sz="2000" dirty="0" smtClean="0"/>
            <a:t>Networks</a:t>
          </a:r>
          <a:endParaRPr lang="en-IE" sz="2000" dirty="0"/>
        </a:p>
      </dgm:t>
    </dgm:pt>
    <dgm:pt modelId="{542B77E2-7720-4168-B1F0-B579D49EAC9F}" type="parTrans" cxnId="{9FA3D051-B7D1-4515-8DC0-F5E3E42D18A1}">
      <dgm:prSet/>
      <dgm:spPr/>
      <dgm:t>
        <a:bodyPr/>
        <a:lstStyle/>
        <a:p>
          <a:endParaRPr lang="en-IE"/>
        </a:p>
      </dgm:t>
    </dgm:pt>
    <dgm:pt modelId="{8CD0BA85-873E-4DE7-8845-430DB0F15EBC}" type="sibTrans" cxnId="{9FA3D051-B7D1-4515-8DC0-F5E3E42D18A1}">
      <dgm:prSet/>
      <dgm:spPr/>
      <dgm:t>
        <a:bodyPr/>
        <a:lstStyle/>
        <a:p>
          <a:endParaRPr lang="en-IE"/>
        </a:p>
      </dgm:t>
    </dgm:pt>
    <dgm:pt modelId="{67F5BB50-8E8D-4859-BC42-9AD51A1BCF43}">
      <dgm:prSet phldrT="[Text]" custT="1"/>
      <dgm:spPr/>
      <dgm:t>
        <a:bodyPr/>
        <a:lstStyle/>
        <a:p>
          <a:r>
            <a:rPr lang="en-IE" sz="2000" dirty="0" smtClean="0"/>
            <a:t>Pre-Commercial Outputs</a:t>
          </a:r>
          <a:endParaRPr lang="en-IE" sz="2000" dirty="0"/>
        </a:p>
      </dgm:t>
    </dgm:pt>
    <dgm:pt modelId="{4DBB6085-32C6-4390-8B79-E1A89920E616}" type="parTrans" cxnId="{95EEFD57-2496-4C2D-8FB6-AA3E13B9C4C1}">
      <dgm:prSet/>
      <dgm:spPr/>
      <dgm:t>
        <a:bodyPr/>
        <a:lstStyle/>
        <a:p>
          <a:endParaRPr lang="en-IE"/>
        </a:p>
      </dgm:t>
    </dgm:pt>
    <dgm:pt modelId="{30783EAD-4C1E-49F8-B658-B04EEBA77A7A}" type="sibTrans" cxnId="{95EEFD57-2496-4C2D-8FB6-AA3E13B9C4C1}">
      <dgm:prSet/>
      <dgm:spPr/>
      <dgm:t>
        <a:bodyPr/>
        <a:lstStyle/>
        <a:p>
          <a:endParaRPr lang="en-IE"/>
        </a:p>
      </dgm:t>
    </dgm:pt>
    <dgm:pt modelId="{BF7F0118-385B-4718-9FD6-43DD728F113F}">
      <dgm:prSet phldrT="[Text]" custT="1"/>
      <dgm:spPr/>
      <dgm:t>
        <a:bodyPr/>
        <a:lstStyle/>
        <a:p>
          <a:r>
            <a:rPr lang="en-IE" sz="2000" dirty="0" smtClean="0"/>
            <a:t>Funding diversification</a:t>
          </a:r>
          <a:endParaRPr lang="en-IE" sz="2000" dirty="0"/>
        </a:p>
      </dgm:t>
    </dgm:pt>
    <dgm:pt modelId="{0379B131-2E74-458F-9452-E60B99E4717B}" type="parTrans" cxnId="{CB8742C0-6E44-42D0-A31D-56730463A0CF}">
      <dgm:prSet/>
      <dgm:spPr/>
      <dgm:t>
        <a:bodyPr/>
        <a:lstStyle/>
        <a:p>
          <a:endParaRPr lang="en-IE"/>
        </a:p>
      </dgm:t>
    </dgm:pt>
    <dgm:pt modelId="{D9C43A19-2EED-45EC-A3D5-BB0D3726A11C}" type="sibTrans" cxnId="{CB8742C0-6E44-42D0-A31D-56730463A0CF}">
      <dgm:prSet/>
      <dgm:spPr/>
      <dgm:t>
        <a:bodyPr/>
        <a:lstStyle/>
        <a:p>
          <a:endParaRPr lang="en-IE"/>
        </a:p>
      </dgm:t>
    </dgm:pt>
    <dgm:pt modelId="{226E73C2-BC34-46DB-8D43-7CABA17ACFD9}">
      <dgm:prSet phldrT="[Text]" custT="1"/>
      <dgm:spPr/>
      <dgm:t>
        <a:bodyPr/>
        <a:lstStyle/>
        <a:p>
          <a:r>
            <a:rPr lang="en-IE" sz="2000" dirty="0" smtClean="0"/>
            <a:t>Events</a:t>
          </a:r>
          <a:endParaRPr lang="en-IE" sz="2000" dirty="0"/>
        </a:p>
      </dgm:t>
    </dgm:pt>
    <dgm:pt modelId="{A64DE12D-7CA0-4133-B7DC-D1574151B087}" type="parTrans" cxnId="{0CF63E78-F04A-4018-A623-9E6E868ECE44}">
      <dgm:prSet/>
      <dgm:spPr/>
      <dgm:t>
        <a:bodyPr/>
        <a:lstStyle/>
        <a:p>
          <a:endParaRPr lang="en-IE"/>
        </a:p>
      </dgm:t>
    </dgm:pt>
    <dgm:pt modelId="{70BF1132-C459-4BD2-B24A-665972CF38AB}" type="sibTrans" cxnId="{0CF63E78-F04A-4018-A623-9E6E868ECE44}">
      <dgm:prSet/>
      <dgm:spPr/>
      <dgm:t>
        <a:bodyPr/>
        <a:lstStyle/>
        <a:p>
          <a:endParaRPr lang="en-IE"/>
        </a:p>
      </dgm:t>
    </dgm:pt>
    <dgm:pt modelId="{ABE09D93-7473-46A4-A1E8-9F7CF3FDB33B}" type="pres">
      <dgm:prSet presAssocID="{C597601F-A67D-4E1D-BC17-6D113B7E877E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DE1D41BD-D37D-4C7A-8F67-50F0B9046218}" type="pres">
      <dgm:prSet presAssocID="{0494DB25-5DD2-45B1-B7E1-A0658A19AEAF}" presName="composite" presStyleCnt="0"/>
      <dgm:spPr/>
    </dgm:pt>
    <dgm:pt modelId="{CFA16E0A-3EC0-4275-97B4-627A2F2CE4EE}" type="pres">
      <dgm:prSet presAssocID="{0494DB25-5DD2-45B1-B7E1-A0658A19AEAF}" presName="BackAccent" presStyleLbl="bgShp" presStyleIdx="0" presStyleCnt="3"/>
      <dgm:spPr/>
    </dgm:pt>
    <dgm:pt modelId="{086D1BF7-A2DF-4149-B0FC-2C9796FC39D7}" type="pres">
      <dgm:prSet presAssocID="{0494DB25-5DD2-45B1-B7E1-A0658A19AEAF}" presName="Accent" presStyleLbl="alignNode1" presStyleIdx="0" presStyleCnt="3"/>
      <dgm:spPr/>
    </dgm:pt>
    <dgm:pt modelId="{A535EC6E-6022-4B4B-BCC4-BDC7D0CFBFF5}" type="pres">
      <dgm:prSet presAssocID="{0494DB25-5DD2-45B1-B7E1-A0658A19AEAF}" presName="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2CEAF52F-64D5-41F9-8F85-95CF2A45AAB4}" type="pres">
      <dgm:prSet presAssocID="{0494DB25-5DD2-45B1-B7E1-A0658A19AEAF}" presName="Parent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41039AE2-55F8-485C-BD56-5D4EC5900ACA}" type="pres">
      <dgm:prSet presAssocID="{B447571A-8587-4AD7-9352-5C96C67702CC}" presName="sibTrans" presStyleCnt="0"/>
      <dgm:spPr/>
    </dgm:pt>
    <dgm:pt modelId="{5298BF82-7679-4CC9-AE79-E2A7E2F61A04}" type="pres">
      <dgm:prSet presAssocID="{8917CA1B-5086-42F5-94B8-E97CAC90DF18}" presName="composite" presStyleCnt="0"/>
      <dgm:spPr/>
    </dgm:pt>
    <dgm:pt modelId="{D26C0D0C-2769-40B8-981D-A0493D56D8E1}" type="pres">
      <dgm:prSet presAssocID="{8917CA1B-5086-42F5-94B8-E97CAC90DF18}" presName="BackAccent" presStyleLbl="bgShp" presStyleIdx="1" presStyleCnt="3"/>
      <dgm:spPr/>
    </dgm:pt>
    <dgm:pt modelId="{AA8C7F49-2637-4DAA-8BFA-82CD48D6C3D0}" type="pres">
      <dgm:prSet presAssocID="{8917CA1B-5086-42F5-94B8-E97CAC90DF18}" presName="Accent" presStyleLbl="alignNode1" presStyleIdx="1" presStyleCnt="3"/>
      <dgm:spPr/>
    </dgm:pt>
    <dgm:pt modelId="{92E0F6A4-9F64-4360-B859-45B1B8FA6B94}" type="pres">
      <dgm:prSet presAssocID="{8917CA1B-5086-42F5-94B8-E97CAC90DF18}" presName="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B3A827D2-E47E-4AB1-84B3-F1DF1BBF2EEF}" type="pres">
      <dgm:prSet presAssocID="{8917CA1B-5086-42F5-94B8-E97CAC90DF18}" presName="Parent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96EC009A-B045-463E-A6BC-883E95AEBD15}" type="pres">
      <dgm:prSet presAssocID="{72DC888D-C38F-49FD-A1E4-E2ADECFF8922}" presName="sibTrans" presStyleCnt="0"/>
      <dgm:spPr/>
    </dgm:pt>
    <dgm:pt modelId="{9502EEE1-82E5-42C6-8D70-69D4DF4AA139}" type="pres">
      <dgm:prSet presAssocID="{CD184DE2-FF2B-4BB7-A1DE-2FA2A4BEFDA0}" presName="composite" presStyleCnt="0"/>
      <dgm:spPr/>
    </dgm:pt>
    <dgm:pt modelId="{3BEE82A6-7F4C-42E1-8E87-7BB08E60702A}" type="pres">
      <dgm:prSet presAssocID="{CD184DE2-FF2B-4BB7-A1DE-2FA2A4BEFDA0}" presName="BackAccent" presStyleLbl="bgShp" presStyleIdx="2" presStyleCnt="3"/>
      <dgm:spPr/>
    </dgm:pt>
    <dgm:pt modelId="{027AB2AD-BD47-449F-B713-E8971CE0DCE5}" type="pres">
      <dgm:prSet presAssocID="{CD184DE2-FF2B-4BB7-A1DE-2FA2A4BEFDA0}" presName="Accent" presStyleLbl="alignNode1" presStyleIdx="2" presStyleCnt="3"/>
      <dgm:spPr/>
    </dgm:pt>
    <dgm:pt modelId="{1B1648AD-ADCA-4D67-B250-AD3BB4C9BB8B}" type="pres">
      <dgm:prSet presAssocID="{CD184DE2-FF2B-4BB7-A1DE-2FA2A4BEFDA0}" presName="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9EBEEB22-99CC-4E09-8D3A-C972EF1636C1}" type="pres">
      <dgm:prSet presAssocID="{CD184DE2-FF2B-4BB7-A1DE-2FA2A4BEFDA0}" presName="Parent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4A4DE65D-5970-4F23-86D0-F8B4D88A5F7D}" type="presOf" srcId="{0494DB25-5DD2-45B1-B7E1-A0658A19AEAF}" destId="{2CEAF52F-64D5-41F9-8F85-95CF2A45AAB4}" srcOrd="0" destOrd="0" presId="urn:microsoft.com/office/officeart/2008/layout/IncreasingCircleProcess"/>
    <dgm:cxn modelId="{9FA3D051-B7D1-4515-8DC0-F5E3E42D18A1}" srcId="{CD184DE2-FF2B-4BB7-A1DE-2FA2A4BEFDA0}" destId="{38650688-3040-4E4E-98FD-8802F50CC7FF}" srcOrd="1" destOrd="0" parTransId="{542B77E2-7720-4168-B1F0-B579D49EAC9F}" sibTransId="{8CD0BA85-873E-4DE7-8845-430DB0F15EBC}"/>
    <dgm:cxn modelId="{84013242-45BF-4E63-9A86-FBA5169CFC99}" type="presOf" srcId="{C597601F-A67D-4E1D-BC17-6D113B7E877E}" destId="{ABE09D93-7473-46A4-A1E8-9F7CF3FDB33B}" srcOrd="0" destOrd="0" presId="urn:microsoft.com/office/officeart/2008/layout/IncreasingCircleProcess"/>
    <dgm:cxn modelId="{09516DEB-7616-48E7-99D8-BE49598697BB}" srcId="{0494DB25-5DD2-45B1-B7E1-A0658A19AEAF}" destId="{37F37AF7-39DC-47C3-BAB5-CE4F2FD35E7D}" srcOrd="1" destOrd="0" parTransId="{B39A11DB-A9AE-4AE0-8287-81850981C28A}" sibTransId="{8320972C-429B-4827-9DE7-2FA977A3D142}"/>
    <dgm:cxn modelId="{95EEFD57-2496-4C2D-8FB6-AA3E13B9C4C1}" srcId="{CD184DE2-FF2B-4BB7-A1DE-2FA2A4BEFDA0}" destId="{67F5BB50-8E8D-4859-BC42-9AD51A1BCF43}" srcOrd="2" destOrd="0" parTransId="{4DBB6085-32C6-4390-8B79-E1A89920E616}" sibTransId="{30783EAD-4C1E-49F8-B658-B04EEBA77A7A}"/>
    <dgm:cxn modelId="{2E3A01AD-D087-40E5-88B3-09F315BB5F33}" srcId="{C597601F-A67D-4E1D-BC17-6D113B7E877E}" destId="{0494DB25-5DD2-45B1-B7E1-A0658A19AEAF}" srcOrd="0" destOrd="0" parTransId="{2501CDED-679E-48B7-8729-8C167B37B3EB}" sibTransId="{B447571A-8587-4AD7-9352-5C96C67702CC}"/>
    <dgm:cxn modelId="{0ECCB440-AC5E-4B9D-9A14-9FC302A83762}" srcId="{8917CA1B-5086-42F5-94B8-E97CAC90DF18}" destId="{7138EB72-AD12-4221-8E93-7249F6321F80}" srcOrd="1" destOrd="0" parTransId="{DC95150B-477D-47A1-9483-1E05BCB0AAEC}" sibTransId="{102A1FF4-57E9-419A-860C-A3B15DB36190}"/>
    <dgm:cxn modelId="{A2631520-722F-4292-A52D-EF9FF305269C}" type="presOf" srcId="{AD7070D8-738A-4A46-AC98-F515E4CC3348}" destId="{A535EC6E-6022-4B4B-BCC4-BDC7D0CFBFF5}" srcOrd="0" destOrd="2" presId="urn:microsoft.com/office/officeart/2008/layout/IncreasingCircleProcess"/>
    <dgm:cxn modelId="{959C1CEC-924D-4479-9BC9-B3F02DA6AD90}" type="presOf" srcId="{226E73C2-BC34-46DB-8D43-7CABA17ACFD9}" destId="{1B1648AD-ADCA-4D67-B250-AD3BB4C9BB8B}" srcOrd="0" destOrd="4" presId="urn:microsoft.com/office/officeart/2008/layout/IncreasingCircleProcess"/>
    <dgm:cxn modelId="{49DCABEF-3DA3-4749-A2CA-E30C80566357}" type="presOf" srcId="{37F37AF7-39DC-47C3-BAB5-CE4F2FD35E7D}" destId="{A535EC6E-6022-4B4B-BCC4-BDC7D0CFBFF5}" srcOrd="0" destOrd="1" presId="urn:microsoft.com/office/officeart/2008/layout/IncreasingCircleProcess"/>
    <dgm:cxn modelId="{E83F2DB7-959B-47C4-A39C-FA9131B19132}" srcId="{C597601F-A67D-4E1D-BC17-6D113B7E877E}" destId="{8917CA1B-5086-42F5-94B8-E97CAC90DF18}" srcOrd="1" destOrd="0" parTransId="{D4717825-4601-447E-A919-0935D141C172}" sibTransId="{72DC888D-C38F-49FD-A1E4-E2ADECFF8922}"/>
    <dgm:cxn modelId="{A60C8EA8-5F7C-40BE-9328-3E8021AEE71F}" type="presOf" srcId="{51FF265B-18E3-4DF4-A35F-5563315763B4}" destId="{92E0F6A4-9F64-4360-B859-45B1B8FA6B94}" srcOrd="0" destOrd="4" presId="urn:microsoft.com/office/officeart/2008/layout/IncreasingCircleProcess"/>
    <dgm:cxn modelId="{3329B677-9A0D-44F5-A365-76E3FE6440DD}" srcId="{CD184DE2-FF2B-4BB7-A1DE-2FA2A4BEFDA0}" destId="{C167EC2E-E311-4AE1-8918-C963498AB731}" srcOrd="0" destOrd="0" parTransId="{7FFD6840-1D98-4FE2-9C93-22AA87268749}" sibTransId="{7309E875-AC95-4FE7-B7CB-197198AFF64A}"/>
    <dgm:cxn modelId="{CDFA5236-3AA7-42E2-B26E-F2CA28EABE83}" srcId="{C597601F-A67D-4E1D-BC17-6D113B7E877E}" destId="{CD184DE2-FF2B-4BB7-A1DE-2FA2A4BEFDA0}" srcOrd="2" destOrd="0" parTransId="{D5A8AB24-E84A-41C0-8723-0D78A6C7458F}" sibTransId="{5CD64B0C-5D61-41E8-B108-5BAFB4F2F32F}"/>
    <dgm:cxn modelId="{C00CF893-EF74-4D08-BA49-FDA042672428}" srcId="{8917CA1B-5086-42F5-94B8-E97CAC90DF18}" destId="{51FF265B-18E3-4DF4-A35F-5563315763B4}" srcOrd="4" destOrd="0" parTransId="{AC4A1451-0DB6-4C13-B6D4-F4BABE776E96}" sibTransId="{388785AA-8FCB-4803-978F-37833D40D322}"/>
    <dgm:cxn modelId="{36C5144E-D627-460F-9F52-FD2C964B3B9C}" type="presOf" srcId="{67F5BB50-8E8D-4859-BC42-9AD51A1BCF43}" destId="{1B1648AD-ADCA-4D67-B250-AD3BB4C9BB8B}" srcOrd="0" destOrd="2" presId="urn:microsoft.com/office/officeart/2008/layout/IncreasingCircleProcess"/>
    <dgm:cxn modelId="{8736F32B-A7BB-4DFD-A15B-0A32591DF56A}" srcId="{0494DB25-5DD2-45B1-B7E1-A0658A19AEAF}" destId="{AD7070D8-738A-4A46-AC98-F515E4CC3348}" srcOrd="2" destOrd="0" parTransId="{BF59A2F8-2235-4F94-87FA-C00C39979F1A}" sibTransId="{DD26032B-A6AC-41C7-B797-D86F6063EE64}"/>
    <dgm:cxn modelId="{ABEF485A-F90A-42D5-8C5B-ED121A770298}" type="presOf" srcId="{8917CA1B-5086-42F5-94B8-E97CAC90DF18}" destId="{B3A827D2-E47E-4AB1-84B3-F1DF1BBF2EEF}" srcOrd="0" destOrd="0" presId="urn:microsoft.com/office/officeart/2008/layout/IncreasingCircleProcess"/>
    <dgm:cxn modelId="{EFB745F7-A04D-4AB7-9616-520714E05933}" type="presOf" srcId="{C167EC2E-E311-4AE1-8918-C963498AB731}" destId="{1B1648AD-ADCA-4D67-B250-AD3BB4C9BB8B}" srcOrd="0" destOrd="0" presId="urn:microsoft.com/office/officeart/2008/layout/IncreasingCircleProcess"/>
    <dgm:cxn modelId="{9721B459-A01A-4D69-A020-2B988C3084A9}" srcId="{0494DB25-5DD2-45B1-B7E1-A0658A19AEAF}" destId="{CC5BA020-D5B3-40EA-AE0A-D28DC9BB07D6}" srcOrd="0" destOrd="0" parTransId="{5DE918F4-005D-491C-B9DA-38D8A51748CA}" sibTransId="{6DEB863C-F2F3-4F8D-ADDE-EEFCCB0C9D48}"/>
    <dgm:cxn modelId="{0A20E0DB-6EAF-4708-98F9-04016A147F48}" type="presOf" srcId="{7138EB72-AD12-4221-8E93-7249F6321F80}" destId="{92E0F6A4-9F64-4360-B859-45B1B8FA6B94}" srcOrd="0" destOrd="1" presId="urn:microsoft.com/office/officeart/2008/layout/IncreasingCircleProcess"/>
    <dgm:cxn modelId="{D4606512-86FA-46D5-BCAA-B67A868D1062}" type="presOf" srcId="{15FDAB6C-56DD-4805-904B-8BBD4AEAC45F}" destId="{92E0F6A4-9F64-4360-B859-45B1B8FA6B94}" srcOrd="0" destOrd="0" presId="urn:microsoft.com/office/officeart/2008/layout/IncreasingCircleProcess"/>
    <dgm:cxn modelId="{1D618ECB-83A9-49F1-84AC-F0C0A580698B}" type="presOf" srcId="{38650688-3040-4E4E-98FD-8802F50CC7FF}" destId="{1B1648AD-ADCA-4D67-B250-AD3BB4C9BB8B}" srcOrd="0" destOrd="1" presId="urn:microsoft.com/office/officeart/2008/layout/IncreasingCircleProcess"/>
    <dgm:cxn modelId="{9E9C959B-88D5-4DC9-A13C-34292EAF46A2}" srcId="{8917CA1B-5086-42F5-94B8-E97CAC90DF18}" destId="{E53B3CDD-9E93-455C-9B31-154199801399}" srcOrd="2" destOrd="0" parTransId="{CF202859-8A76-4D37-B5B4-9D61BEF3D017}" sibTransId="{87C5A268-B32E-4E5F-86F4-47C9BF10A14B}"/>
    <dgm:cxn modelId="{CB8742C0-6E44-42D0-A31D-56730463A0CF}" srcId="{CD184DE2-FF2B-4BB7-A1DE-2FA2A4BEFDA0}" destId="{BF7F0118-385B-4718-9FD6-43DD728F113F}" srcOrd="3" destOrd="0" parTransId="{0379B131-2E74-458F-9452-E60B99E4717B}" sibTransId="{D9C43A19-2EED-45EC-A3D5-BB0D3726A11C}"/>
    <dgm:cxn modelId="{56B51018-28E4-4ED4-9552-1107758B8F91}" srcId="{8917CA1B-5086-42F5-94B8-E97CAC90DF18}" destId="{15FDAB6C-56DD-4805-904B-8BBD4AEAC45F}" srcOrd="0" destOrd="0" parTransId="{0BDFB92E-9377-4EF9-8B76-8D92A3961A1A}" sibTransId="{C14D3DE1-D43A-4E81-BEFA-0ED0F400B66D}"/>
    <dgm:cxn modelId="{07966C48-79D0-41D8-9488-94D030916FFF}" type="presOf" srcId="{CD184DE2-FF2B-4BB7-A1DE-2FA2A4BEFDA0}" destId="{9EBEEB22-99CC-4E09-8D3A-C972EF1636C1}" srcOrd="0" destOrd="0" presId="urn:microsoft.com/office/officeart/2008/layout/IncreasingCircleProcess"/>
    <dgm:cxn modelId="{829D53A3-ED29-41E6-AC12-7725A11FB79D}" type="presOf" srcId="{BF7F0118-385B-4718-9FD6-43DD728F113F}" destId="{1B1648AD-ADCA-4D67-B250-AD3BB4C9BB8B}" srcOrd="0" destOrd="3" presId="urn:microsoft.com/office/officeart/2008/layout/IncreasingCircleProcess"/>
    <dgm:cxn modelId="{AC332CDE-45AF-4934-960C-31373C41EDC3}" srcId="{8917CA1B-5086-42F5-94B8-E97CAC90DF18}" destId="{BC0FC4AA-821A-4F1D-B666-C5CC1EFB2A84}" srcOrd="3" destOrd="0" parTransId="{84183E73-4189-416A-ABDE-96C9C863229E}" sibTransId="{29CF8F12-488C-48B2-A7B1-7DC902E139F6}"/>
    <dgm:cxn modelId="{9BFC6EA2-9E56-4722-BE10-BECE05371769}" type="presOf" srcId="{BC0FC4AA-821A-4F1D-B666-C5CC1EFB2A84}" destId="{92E0F6A4-9F64-4360-B859-45B1B8FA6B94}" srcOrd="0" destOrd="3" presId="urn:microsoft.com/office/officeart/2008/layout/IncreasingCircleProcess"/>
    <dgm:cxn modelId="{5C12121E-60AB-4FDF-BBC3-F5E485926D7E}" type="presOf" srcId="{E53B3CDD-9E93-455C-9B31-154199801399}" destId="{92E0F6A4-9F64-4360-B859-45B1B8FA6B94}" srcOrd="0" destOrd="2" presId="urn:microsoft.com/office/officeart/2008/layout/IncreasingCircleProcess"/>
    <dgm:cxn modelId="{F9E81178-C3CA-40DB-B75D-2EC8F3BA0DA3}" type="presOf" srcId="{CC5BA020-D5B3-40EA-AE0A-D28DC9BB07D6}" destId="{A535EC6E-6022-4B4B-BCC4-BDC7D0CFBFF5}" srcOrd="0" destOrd="0" presId="urn:microsoft.com/office/officeart/2008/layout/IncreasingCircleProcess"/>
    <dgm:cxn modelId="{0CF63E78-F04A-4018-A623-9E6E868ECE44}" srcId="{CD184DE2-FF2B-4BB7-A1DE-2FA2A4BEFDA0}" destId="{226E73C2-BC34-46DB-8D43-7CABA17ACFD9}" srcOrd="4" destOrd="0" parTransId="{A64DE12D-7CA0-4133-B7DC-D1574151B087}" sibTransId="{70BF1132-C459-4BD2-B24A-665972CF38AB}"/>
    <dgm:cxn modelId="{9B1A3530-B138-4826-BCDF-F285532E350A}" type="presParOf" srcId="{ABE09D93-7473-46A4-A1E8-9F7CF3FDB33B}" destId="{DE1D41BD-D37D-4C7A-8F67-50F0B9046218}" srcOrd="0" destOrd="0" presId="urn:microsoft.com/office/officeart/2008/layout/IncreasingCircleProcess"/>
    <dgm:cxn modelId="{20D7DADF-1B75-4339-8DF7-0448B6D0259A}" type="presParOf" srcId="{DE1D41BD-D37D-4C7A-8F67-50F0B9046218}" destId="{CFA16E0A-3EC0-4275-97B4-627A2F2CE4EE}" srcOrd="0" destOrd="0" presId="urn:microsoft.com/office/officeart/2008/layout/IncreasingCircleProcess"/>
    <dgm:cxn modelId="{9309F72F-EC58-44F9-8D93-9CBBD35FEB37}" type="presParOf" srcId="{DE1D41BD-D37D-4C7A-8F67-50F0B9046218}" destId="{086D1BF7-A2DF-4149-B0FC-2C9796FC39D7}" srcOrd="1" destOrd="0" presId="urn:microsoft.com/office/officeart/2008/layout/IncreasingCircleProcess"/>
    <dgm:cxn modelId="{0597410D-B9FB-4923-B838-96C11E83C989}" type="presParOf" srcId="{DE1D41BD-D37D-4C7A-8F67-50F0B9046218}" destId="{A535EC6E-6022-4B4B-BCC4-BDC7D0CFBFF5}" srcOrd="2" destOrd="0" presId="urn:microsoft.com/office/officeart/2008/layout/IncreasingCircleProcess"/>
    <dgm:cxn modelId="{BEB12086-9DF6-412E-8482-964CA26A5DA3}" type="presParOf" srcId="{DE1D41BD-D37D-4C7A-8F67-50F0B9046218}" destId="{2CEAF52F-64D5-41F9-8F85-95CF2A45AAB4}" srcOrd="3" destOrd="0" presId="urn:microsoft.com/office/officeart/2008/layout/IncreasingCircleProcess"/>
    <dgm:cxn modelId="{58E94F82-7AFB-4E98-8E1E-C3BDA13BAE23}" type="presParOf" srcId="{ABE09D93-7473-46A4-A1E8-9F7CF3FDB33B}" destId="{41039AE2-55F8-485C-BD56-5D4EC5900ACA}" srcOrd="1" destOrd="0" presId="urn:microsoft.com/office/officeart/2008/layout/IncreasingCircleProcess"/>
    <dgm:cxn modelId="{AEE9EBB1-7C5F-4873-A7E2-12A47ACECF97}" type="presParOf" srcId="{ABE09D93-7473-46A4-A1E8-9F7CF3FDB33B}" destId="{5298BF82-7679-4CC9-AE79-E2A7E2F61A04}" srcOrd="2" destOrd="0" presId="urn:microsoft.com/office/officeart/2008/layout/IncreasingCircleProcess"/>
    <dgm:cxn modelId="{4426FA61-DFFF-4195-BE4C-CFF8018CB585}" type="presParOf" srcId="{5298BF82-7679-4CC9-AE79-E2A7E2F61A04}" destId="{D26C0D0C-2769-40B8-981D-A0493D56D8E1}" srcOrd="0" destOrd="0" presId="urn:microsoft.com/office/officeart/2008/layout/IncreasingCircleProcess"/>
    <dgm:cxn modelId="{14A211DA-71DF-4982-8F3D-91C655F57AFC}" type="presParOf" srcId="{5298BF82-7679-4CC9-AE79-E2A7E2F61A04}" destId="{AA8C7F49-2637-4DAA-8BFA-82CD48D6C3D0}" srcOrd="1" destOrd="0" presId="urn:microsoft.com/office/officeart/2008/layout/IncreasingCircleProcess"/>
    <dgm:cxn modelId="{498EC838-2037-436D-B14E-E3943A3EB18C}" type="presParOf" srcId="{5298BF82-7679-4CC9-AE79-E2A7E2F61A04}" destId="{92E0F6A4-9F64-4360-B859-45B1B8FA6B94}" srcOrd="2" destOrd="0" presId="urn:microsoft.com/office/officeart/2008/layout/IncreasingCircleProcess"/>
    <dgm:cxn modelId="{15669495-84FC-4A9E-9654-419C0E41B388}" type="presParOf" srcId="{5298BF82-7679-4CC9-AE79-E2A7E2F61A04}" destId="{B3A827D2-E47E-4AB1-84B3-F1DF1BBF2EEF}" srcOrd="3" destOrd="0" presId="urn:microsoft.com/office/officeart/2008/layout/IncreasingCircleProcess"/>
    <dgm:cxn modelId="{5089E13E-7358-4759-A52D-B0AB979F6588}" type="presParOf" srcId="{ABE09D93-7473-46A4-A1E8-9F7CF3FDB33B}" destId="{96EC009A-B045-463E-A6BC-883E95AEBD15}" srcOrd="3" destOrd="0" presId="urn:microsoft.com/office/officeart/2008/layout/IncreasingCircleProcess"/>
    <dgm:cxn modelId="{51EC90BD-A44D-4616-B00D-317903987758}" type="presParOf" srcId="{ABE09D93-7473-46A4-A1E8-9F7CF3FDB33B}" destId="{9502EEE1-82E5-42C6-8D70-69D4DF4AA139}" srcOrd="4" destOrd="0" presId="urn:microsoft.com/office/officeart/2008/layout/IncreasingCircleProcess"/>
    <dgm:cxn modelId="{15A6D953-648E-47D6-8A24-89168913BF48}" type="presParOf" srcId="{9502EEE1-82E5-42C6-8D70-69D4DF4AA139}" destId="{3BEE82A6-7F4C-42E1-8E87-7BB08E60702A}" srcOrd="0" destOrd="0" presId="urn:microsoft.com/office/officeart/2008/layout/IncreasingCircleProcess"/>
    <dgm:cxn modelId="{8D98FD62-1A4C-4A34-BC08-1F3C19E2A27E}" type="presParOf" srcId="{9502EEE1-82E5-42C6-8D70-69D4DF4AA139}" destId="{027AB2AD-BD47-449F-B713-E8971CE0DCE5}" srcOrd="1" destOrd="0" presId="urn:microsoft.com/office/officeart/2008/layout/IncreasingCircleProcess"/>
    <dgm:cxn modelId="{BADF2F21-85D7-43B8-B4EF-6994633A7C87}" type="presParOf" srcId="{9502EEE1-82E5-42C6-8D70-69D4DF4AA139}" destId="{1B1648AD-ADCA-4D67-B250-AD3BB4C9BB8B}" srcOrd="2" destOrd="0" presId="urn:microsoft.com/office/officeart/2008/layout/IncreasingCircleProcess"/>
    <dgm:cxn modelId="{EF54DDDB-9025-42A0-9F99-E592BF4B8099}" type="presParOf" srcId="{9502EEE1-82E5-42C6-8D70-69D4DF4AA139}" destId="{9EBEEB22-99CC-4E09-8D3A-C972EF1636C1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97601F-A67D-4E1D-BC17-6D113B7E877E}" type="doc">
      <dgm:prSet loTypeId="urn:microsoft.com/office/officeart/2008/layout/IncreasingCircleProcess" loCatId="process" qsTypeId="urn:microsoft.com/office/officeart/2005/8/quickstyle/simple1" qsCatId="simple" csTypeId="urn:microsoft.com/office/officeart/2005/8/colors/accent3_2" csCatId="accent3" phldr="1"/>
      <dgm:spPr/>
    </dgm:pt>
    <dgm:pt modelId="{B9D30847-9676-4667-AAAC-FB60D9E014A3}">
      <dgm:prSet phldrT="[Text]"/>
      <dgm:spPr/>
      <dgm:t>
        <a:bodyPr/>
        <a:lstStyle/>
        <a:p>
          <a:r>
            <a:rPr lang="en-IE" dirty="0" smtClean="0"/>
            <a:t>Outcomes</a:t>
          </a:r>
          <a:endParaRPr lang="en-IE" dirty="0"/>
        </a:p>
      </dgm:t>
    </dgm:pt>
    <dgm:pt modelId="{735DF0B7-0485-4196-9A19-9A7844FE602E}" type="parTrans" cxnId="{5EE7A73B-460E-46D6-9FD3-44D2D722A45F}">
      <dgm:prSet/>
      <dgm:spPr/>
      <dgm:t>
        <a:bodyPr/>
        <a:lstStyle/>
        <a:p>
          <a:endParaRPr lang="en-IE"/>
        </a:p>
      </dgm:t>
    </dgm:pt>
    <dgm:pt modelId="{E60FEB17-2BEC-4FF2-BABC-6259FE55D4C4}" type="sibTrans" cxnId="{5EE7A73B-460E-46D6-9FD3-44D2D722A45F}">
      <dgm:prSet/>
      <dgm:spPr/>
      <dgm:t>
        <a:bodyPr/>
        <a:lstStyle/>
        <a:p>
          <a:endParaRPr lang="en-IE"/>
        </a:p>
      </dgm:t>
    </dgm:pt>
    <dgm:pt modelId="{A16EA1B5-204E-4F4F-B827-92474653EA4C}">
      <dgm:prSet phldrT="[Text]"/>
      <dgm:spPr/>
      <dgm:t>
        <a:bodyPr/>
        <a:lstStyle/>
        <a:p>
          <a:r>
            <a:rPr lang="en-IE" dirty="0" smtClean="0"/>
            <a:t>Impact</a:t>
          </a:r>
          <a:endParaRPr lang="en-IE" dirty="0"/>
        </a:p>
      </dgm:t>
    </dgm:pt>
    <dgm:pt modelId="{53435F01-8749-46DD-A303-3C2B49F28AE7}" type="parTrans" cxnId="{CEA668C9-2F72-47F8-ABC7-028E665183E4}">
      <dgm:prSet/>
      <dgm:spPr/>
      <dgm:t>
        <a:bodyPr/>
        <a:lstStyle/>
        <a:p>
          <a:endParaRPr lang="en-IE"/>
        </a:p>
      </dgm:t>
    </dgm:pt>
    <dgm:pt modelId="{858C84D1-E0DF-4677-BE2F-A4001E94ECB9}" type="sibTrans" cxnId="{CEA668C9-2F72-47F8-ABC7-028E665183E4}">
      <dgm:prSet/>
      <dgm:spPr/>
      <dgm:t>
        <a:bodyPr/>
        <a:lstStyle/>
        <a:p>
          <a:endParaRPr lang="en-IE"/>
        </a:p>
      </dgm:t>
    </dgm:pt>
    <dgm:pt modelId="{A1C4279F-AD9E-43CE-B86B-D70CDD20B3B6}">
      <dgm:prSet phldrT="[Text]" custT="1"/>
      <dgm:spPr/>
      <dgm:t>
        <a:bodyPr/>
        <a:lstStyle/>
        <a:p>
          <a:r>
            <a:rPr lang="en-IE" sz="2000" dirty="0" smtClean="0"/>
            <a:t>Research capacity/leaders</a:t>
          </a:r>
          <a:endParaRPr lang="en-IE" sz="2000" dirty="0"/>
        </a:p>
      </dgm:t>
    </dgm:pt>
    <dgm:pt modelId="{5D77CE0F-AF65-42ED-8310-21356CDE24B6}" type="parTrans" cxnId="{F4AFB8EA-0F4E-4094-AA6D-6D51E497788C}">
      <dgm:prSet/>
      <dgm:spPr/>
      <dgm:t>
        <a:bodyPr/>
        <a:lstStyle/>
        <a:p>
          <a:endParaRPr lang="en-IE"/>
        </a:p>
      </dgm:t>
    </dgm:pt>
    <dgm:pt modelId="{EB7D2037-52EA-4445-8F64-14924FA8B20C}" type="sibTrans" cxnId="{F4AFB8EA-0F4E-4094-AA6D-6D51E497788C}">
      <dgm:prSet/>
      <dgm:spPr/>
      <dgm:t>
        <a:bodyPr/>
        <a:lstStyle/>
        <a:p>
          <a:endParaRPr lang="en-IE"/>
        </a:p>
      </dgm:t>
    </dgm:pt>
    <dgm:pt modelId="{3F4D90DF-ACF9-4B2E-B022-F10429976317}">
      <dgm:prSet phldrT="[Text]" custT="1"/>
      <dgm:spPr/>
      <dgm:t>
        <a:bodyPr/>
        <a:lstStyle/>
        <a:p>
          <a:r>
            <a:rPr lang="en-IE" sz="2000" dirty="0" smtClean="0"/>
            <a:t>Research quality/productivity</a:t>
          </a:r>
          <a:endParaRPr lang="en-IE" sz="2000" dirty="0"/>
        </a:p>
      </dgm:t>
    </dgm:pt>
    <dgm:pt modelId="{F0251CC8-B479-4666-96BD-90182936F7BE}" type="parTrans" cxnId="{033F3233-723E-4776-A43B-8A256EAE4F28}">
      <dgm:prSet/>
      <dgm:spPr/>
      <dgm:t>
        <a:bodyPr/>
        <a:lstStyle/>
        <a:p>
          <a:endParaRPr lang="en-IE"/>
        </a:p>
      </dgm:t>
    </dgm:pt>
    <dgm:pt modelId="{83A511C4-2C50-4564-BC7D-BFE157A2173D}" type="sibTrans" cxnId="{033F3233-723E-4776-A43B-8A256EAE4F28}">
      <dgm:prSet/>
      <dgm:spPr/>
      <dgm:t>
        <a:bodyPr/>
        <a:lstStyle/>
        <a:p>
          <a:endParaRPr lang="en-IE"/>
        </a:p>
      </dgm:t>
    </dgm:pt>
    <dgm:pt modelId="{5FC2D60C-46F6-4D35-B645-A3F808263565}">
      <dgm:prSet phldrT="[Text]" custT="1"/>
      <dgm:spPr/>
      <dgm:t>
        <a:bodyPr/>
        <a:lstStyle/>
        <a:p>
          <a:r>
            <a:rPr lang="en-IE" sz="2000" dirty="0" smtClean="0"/>
            <a:t>Sustainability</a:t>
          </a:r>
          <a:endParaRPr lang="en-IE" sz="2000" dirty="0"/>
        </a:p>
      </dgm:t>
    </dgm:pt>
    <dgm:pt modelId="{B374A908-F71E-4788-BF33-069EFCD3A5B9}" type="parTrans" cxnId="{2C2C0CC3-2DD3-47B5-B027-FE31982C1D7A}">
      <dgm:prSet/>
      <dgm:spPr/>
      <dgm:t>
        <a:bodyPr/>
        <a:lstStyle/>
        <a:p>
          <a:endParaRPr lang="en-IE"/>
        </a:p>
      </dgm:t>
    </dgm:pt>
    <dgm:pt modelId="{B25B2571-233E-48C5-A847-A5538702F26B}" type="sibTrans" cxnId="{2C2C0CC3-2DD3-47B5-B027-FE31982C1D7A}">
      <dgm:prSet/>
      <dgm:spPr/>
      <dgm:t>
        <a:bodyPr/>
        <a:lstStyle/>
        <a:p>
          <a:endParaRPr lang="en-IE"/>
        </a:p>
      </dgm:t>
    </dgm:pt>
    <dgm:pt modelId="{E6CAE92A-1E40-41E8-8C6A-8BEE9D6C22B6}">
      <dgm:prSet phldrT="[Text]" custT="1"/>
      <dgm:spPr/>
      <dgm:t>
        <a:bodyPr/>
        <a:lstStyle/>
        <a:p>
          <a:r>
            <a:rPr lang="en-IE" sz="2000" dirty="0" smtClean="0"/>
            <a:t>Recruitment of graduates</a:t>
          </a:r>
          <a:endParaRPr lang="en-IE" sz="2000" dirty="0"/>
        </a:p>
      </dgm:t>
    </dgm:pt>
    <dgm:pt modelId="{13141E0D-39FF-478F-85C1-ACAB428764D0}" type="parTrans" cxnId="{DF2CF48C-E845-42BF-B8B8-49762D48C342}">
      <dgm:prSet/>
      <dgm:spPr/>
      <dgm:t>
        <a:bodyPr/>
        <a:lstStyle/>
        <a:p>
          <a:endParaRPr lang="en-IE"/>
        </a:p>
      </dgm:t>
    </dgm:pt>
    <dgm:pt modelId="{2708A95B-0611-4AE8-BB03-7772BD3CDE92}" type="sibTrans" cxnId="{DF2CF48C-E845-42BF-B8B8-49762D48C342}">
      <dgm:prSet/>
      <dgm:spPr/>
      <dgm:t>
        <a:bodyPr/>
        <a:lstStyle/>
        <a:p>
          <a:endParaRPr lang="en-IE"/>
        </a:p>
      </dgm:t>
    </dgm:pt>
    <dgm:pt modelId="{48F96009-4416-437E-8528-4F918EF6E536}">
      <dgm:prSet phldrT="[Text]" custT="1"/>
      <dgm:spPr/>
      <dgm:t>
        <a:bodyPr/>
        <a:lstStyle/>
        <a:p>
          <a:r>
            <a:rPr lang="en-IE" sz="2000" dirty="0" smtClean="0"/>
            <a:t>Industry more competitive</a:t>
          </a:r>
          <a:endParaRPr lang="en-IE" sz="2000" dirty="0"/>
        </a:p>
      </dgm:t>
    </dgm:pt>
    <dgm:pt modelId="{60D4122E-960E-41F0-8633-2C68FCC57916}" type="parTrans" cxnId="{F08EADEF-BD42-46E0-82A3-1BFC0E34C6A4}">
      <dgm:prSet/>
      <dgm:spPr/>
      <dgm:t>
        <a:bodyPr/>
        <a:lstStyle/>
        <a:p>
          <a:endParaRPr lang="en-IE"/>
        </a:p>
      </dgm:t>
    </dgm:pt>
    <dgm:pt modelId="{39841EE5-0E2A-4309-8E20-FB5FCB76109D}" type="sibTrans" cxnId="{F08EADEF-BD42-46E0-82A3-1BFC0E34C6A4}">
      <dgm:prSet/>
      <dgm:spPr/>
      <dgm:t>
        <a:bodyPr/>
        <a:lstStyle/>
        <a:p>
          <a:endParaRPr lang="en-IE"/>
        </a:p>
      </dgm:t>
    </dgm:pt>
    <dgm:pt modelId="{5C2359C2-5B51-464B-A3B4-D9AB913A7EEC}">
      <dgm:prSet phldrT="[Text]" custT="1"/>
      <dgm:spPr/>
      <dgm:t>
        <a:bodyPr/>
        <a:lstStyle/>
        <a:p>
          <a:r>
            <a:rPr lang="en-IE" sz="1800" dirty="0" smtClean="0"/>
            <a:t>Increase </a:t>
          </a:r>
          <a:r>
            <a:rPr lang="en-IE" sz="1800" dirty="0" smtClean="0"/>
            <a:t>research &amp; innovation </a:t>
          </a:r>
          <a:r>
            <a:rPr lang="en-IE" sz="1800" dirty="0" smtClean="0"/>
            <a:t>capacity</a:t>
          </a:r>
          <a:endParaRPr lang="en-IE" sz="1800" dirty="0"/>
        </a:p>
      </dgm:t>
    </dgm:pt>
    <dgm:pt modelId="{189737F9-5EC8-4E48-9E43-AE1C4D00CA89}" type="parTrans" cxnId="{7D339201-C26B-4855-9B93-45FB780F0E06}">
      <dgm:prSet/>
      <dgm:spPr/>
      <dgm:t>
        <a:bodyPr/>
        <a:lstStyle/>
        <a:p>
          <a:endParaRPr lang="en-IE"/>
        </a:p>
      </dgm:t>
    </dgm:pt>
    <dgm:pt modelId="{FA737EE1-CC5C-4BAE-B066-D88F920E668F}" type="sibTrans" cxnId="{7D339201-C26B-4855-9B93-45FB780F0E06}">
      <dgm:prSet/>
      <dgm:spPr/>
      <dgm:t>
        <a:bodyPr/>
        <a:lstStyle/>
        <a:p>
          <a:endParaRPr lang="en-IE"/>
        </a:p>
      </dgm:t>
    </dgm:pt>
    <dgm:pt modelId="{68D18FC2-9E77-4436-8E0E-227E0D542E6D}">
      <dgm:prSet phldrT="[Text]" custT="1"/>
      <dgm:spPr/>
      <dgm:t>
        <a:bodyPr/>
        <a:lstStyle/>
        <a:p>
          <a:r>
            <a:rPr lang="en-IE" sz="1800" dirty="0" smtClean="0"/>
            <a:t>Established international </a:t>
          </a:r>
          <a:r>
            <a:rPr lang="en-IE" sz="1800" dirty="0" err="1" smtClean="0"/>
            <a:t>Sci</a:t>
          </a:r>
          <a:r>
            <a:rPr lang="en-IE" sz="1800" dirty="0" smtClean="0"/>
            <a:t>/Tech profile</a:t>
          </a:r>
          <a:endParaRPr lang="en-IE" sz="1800" dirty="0"/>
        </a:p>
      </dgm:t>
    </dgm:pt>
    <dgm:pt modelId="{6C7C6B87-6FA3-491D-94C0-39713A715B1E}" type="parTrans" cxnId="{9AA9F313-7F8F-4616-8E72-E962FCD8C58C}">
      <dgm:prSet/>
      <dgm:spPr/>
      <dgm:t>
        <a:bodyPr/>
        <a:lstStyle/>
        <a:p>
          <a:endParaRPr lang="en-IE"/>
        </a:p>
      </dgm:t>
    </dgm:pt>
    <dgm:pt modelId="{E50161F1-ECEC-4FF9-870D-7CDC38C1B1BC}" type="sibTrans" cxnId="{9AA9F313-7F8F-4616-8E72-E962FCD8C58C}">
      <dgm:prSet/>
      <dgm:spPr/>
      <dgm:t>
        <a:bodyPr/>
        <a:lstStyle/>
        <a:p>
          <a:endParaRPr lang="en-IE"/>
        </a:p>
      </dgm:t>
    </dgm:pt>
    <dgm:pt modelId="{7E3F8025-2B3B-40DC-A91C-6D93A7908947}">
      <dgm:prSet phldrT="[Text]" custT="1"/>
      <dgm:spPr/>
      <dgm:t>
        <a:bodyPr/>
        <a:lstStyle/>
        <a:p>
          <a:r>
            <a:rPr lang="en-IE" sz="1800" dirty="0" smtClean="0"/>
            <a:t>Transformational change in research by industry (directly and in collaboration with academia)</a:t>
          </a:r>
          <a:endParaRPr lang="en-IE" sz="1800" dirty="0"/>
        </a:p>
      </dgm:t>
    </dgm:pt>
    <dgm:pt modelId="{8F8B3C6A-FBD1-46B5-B34B-E16A012799D7}" type="parTrans" cxnId="{C7C6357C-938A-4699-9BC2-2C85E231C84D}">
      <dgm:prSet/>
      <dgm:spPr/>
      <dgm:t>
        <a:bodyPr/>
        <a:lstStyle/>
        <a:p>
          <a:endParaRPr lang="en-IE"/>
        </a:p>
      </dgm:t>
    </dgm:pt>
    <dgm:pt modelId="{6FF97FF4-E64A-4CD4-B83D-C8F20E10DED5}" type="sibTrans" cxnId="{C7C6357C-938A-4699-9BC2-2C85E231C84D}">
      <dgm:prSet/>
      <dgm:spPr/>
      <dgm:t>
        <a:bodyPr/>
        <a:lstStyle/>
        <a:p>
          <a:endParaRPr lang="en-IE"/>
        </a:p>
      </dgm:t>
    </dgm:pt>
    <dgm:pt modelId="{04D80E6E-F7FC-4838-BCC0-933D0B74276E}">
      <dgm:prSet phldrT="[Text]" custT="1"/>
      <dgm:spPr/>
      <dgm:t>
        <a:bodyPr/>
        <a:lstStyle/>
        <a:p>
          <a:r>
            <a:rPr lang="en-IE" sz="1800" dirty="0" smtClean="0"/>
            <a:t>Contribution of research to economic and social development</a:t>
          </a:r>
          <a:endParaRPr lang="en-IE" sz="1800" dirty="0"/>
        </a:p>
      </dgm:t>
    </dgm:pt>
    <dgm:pt modelId="{7AED4026-1A1D-4F09-8D72-FF3C4B100A28}" type="parTrans" cxnId="{0A5DFA00-E623-430D-8CF9-4E5473C887CF}">
      <dgm:prSet/>
      <dgm:spPr/>
      <dgm:t>
        <a:bodyPr/>
        <a:lstStyle/>
        <a:p>
          <a:endParaRPr lang="en-IE"/>
        </a:p>
      </dgm:t>
    </dgm:pt>
    <dgm:pt modelId="{69BB905A-77CA-4589-A6A7-5A0EE1DB4C96}" type="sibTrans" cxnId="{0A5DFA00-E623-430D-8CF9-4E5473C887CF}">
      <dgm:prSet/>
      <dgm:spPr/>
      <dgm:t>
        <a:bodyPr/>
        <a:lstStyle/>
        <a:p>
          <a:endParaRPr lang="en-IE"/>
        </a:p>
      </dgm:t>
    </dgm:pt>
    <dgm:pt modelId="{48A6352E-175A-4549-8C3C-E2D2BDC0CCDB}">
      <dgm:prSet phldrT="[Text]" custT="1"/>
      <dgm:spPr/>
      <dgm:t>
        <a:bodyPr/>
        <a:lstStyle/>
        <a:p>
          <a:r>
            <a:rPr lang="en-IE" sz="1800" dirty="0" smtClean="0"/>
            <a:t>Improved international competitiveness</a:t>
          </a:r>
          <a:endParaRPr lang="en-IE" sz="1800" dirty="0"/>
        </a:p>
      </dgm:t>
    </dgm:pt>
    <dgm:pt modelId="{A9234C0D-6811-4AD1-800A-5B65BE7D7616}" type="parTrans" cxnId="{725435F7-3A23-46E0-876D-2AD2C5FCF5D3}">
      <dgm:prSet/>
      <dgm:spPr/>
      <dgm:t>
        <a:bodyPr/>
        <a:lstStyle/>
        <a:p>
          <a:endParaRPr lang="en-IE"/>
        </a:p>
      </dgm:t>
    </dgm:pt>
    <dgm:pt modelId="{AB2CDC46-C8B8-466B-87BB-2765E6FFDADA}" type="sibTrans" cxnId="{725435F7-3A23-46E0-876D-2AD2C5FCF5D3}">
      <dgm:prSet/>
      <dgm:spPr/>
      <dgm:t>
        <a:bodyPr/>
        <a:lstStyle/>
        <a:p>
          <a:endParaRPr lang="en-IE"/>
        </a:p>
      </dgm:t>
    </dgm:pt>
    <dgm:pt modelId="{8CE2A371-0DA9-4C31-9AF9-10ECF2B4A85C}">
      <dgm:prSet phldrT="[Text]" custT="1"/>
      <dgm:spPr/>
      <dgm:t>
        <a:bodyPr/>
        <a:lstStyle/>
        <a:p>
          <a:r>
            <a:rPr lang="en-IE" sz="1800" dirty="0" smtClean="0"/>
            <a:t>National economic employment and growth</a:t>
          </a:r>
          <a:endParaRPr lang="en-IE" sz="1800" dirty="0"/>
        </a:p>
      </dgm:t>
    </dgm:pt>
    <dgm:pt modelId="{753E9272-1ED5-4355-A4D7-972E20B3296A}" type="parTrans" cxnId="{100384EB-DDF0-4A4A-9814-B3DA8247C01B}">
      <dgm:prSet/>
      <dgm:spPr/>
      <dgm:t>
        <a:bodyPr/>
        <a:lstStyle/>
        <a:p>
          <a:endParaRPr lang="en-IE"/>
        </a:p>
      </dgm:t>
    </dgm:pt>
    <dgm:pt modelId="{101F69FC-6202-4CFD-B85A-DEFB55066AA1}" type="sibTrans" cxnId="{100384EB-DDF0-4A4A-9814-B3DA8247C01B}">
      <dgm:prSet/>
      <dgm:spPr/>
      <dgm:t>
        <a:bodyPr/>
        <a:lstStyle/>
        <a:p>
          <a:endParaRPr lang="en-IE"/>
        </a:p>
      </dgm:t>
    </dgm:pt>
    <dgm:pt modelId="{ABE09D93-7473-46A4-A1E8-9F7CF3FDB33B}" type="pres">
      <dgm:prSet presAssocID="{C597601F-A67D-4E1D-BC17-6D113B7E877E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D1BCD2E0-2FF1-4453-88A4-22CFE35AC64F}" type="pres">
      <dgm:prSet presAssocID="{B9D30847-9676-4667-AAAC-FB60D9E014A3}" presName="composite" presStyleCnt="0"/>
      <dgm:spPr/>
    </dgm:pt>
    <dgm:pt modelId="{0D9CCD83-BD15-4CE2-82CA-67E5D7E3723F}" type="pres">
      <dgm:prSet presAssocID="{B9D30847-9676-4667-AAAC-FB60D9E014A3}" presName="BackAccent" presStyleLbl="bgShp" presStyleIdx="0" presStyleCnt="2"/>
      <dgm:spPr/>
    </dgm:pt>
    <dgm:pt modelId="{D7AEBD51-E194-4B66-93A4-B81405800B34}" type="pres">
      <dgm:prSet presAssocID="{B9D30847-9676-4667-AAAC-FB60D9E014A3}" presName="Accent" presStyleLbl="alignNode1" presStyleIdx="0" presStyleCnt="2"/>
      <dgm:spPr/>
    </dgm:pt>
    <dgm:pt modelId="{F5A47359-D7BF-489D-A19F-D1206A2059D3}" type="pres">
      <dgm:prSet presAssocID="{B9D30847-9676-4667-AAAC-FB60D9E014A3}" presName="Child" presStyleLbl="revTx" presStyleIdx="0" presStyleCnt="4" custScaleX="1186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C744DAF2-93EB-47AB-AC14-C28BCF62241B}" type="pres">
      <dgm:prSet presAssocID="{B9D30847-9676-4667-AAAC-FB60D9E014A3}" presName="Parent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F97E9E25-FB75-4C56-8C9F-022D6D13BF69}" type="pres">
      <dgm:prSet presAssocID="{E60FEB17-2BEC-4FF2-BABC-6259FE55D4C4}" presName="sibTrans" presStyleCnt="0"/>
      <dgm:spPr/>
    </dgm:pt>
    <dgm:pt modelId="{72D06AE4-5A50-4F3E-A5E8-846BF118F452}" type="pres">
      <dgm:prSet presAssocID="{A16EA1B5-204E-4F4F-B827-92474653EA4C}" presName="composite" presStyleCnt="0"/>
      <dgm:spPr/>
    </dgm:pt>
    <dgm:pt modelId="{0C5572E3-DBBF-4A9D-86D9-C7AEC57BEA34}" type="pres">
      <dgm:prSet presAssocID="{A16EA1B5-204E-4F4F-B827-92474653EA4C}" presName="BackAccent" presStyleLbl="bgShp" presStyleIdx="1" presStyleCnt="2"/>
      <dgm:spPr/>
    </dgm:pt>
    <dgm:pt modelId="{A43CD7A7-7EE4-440B-85D9-3B3C6FE21C48}" type="pres">
      <dgm:prSet presAssocID="{A16EA1B5-204E-4F4F-B827-92474653EA4C}" presName="Accent" presStyleLbl="alignNode1" presStyleIdx="1" presStyleCnt="2"/>
      <dgm:spPr/>
    </dgm:pt>
    <dgm:pt modelId="{55D43BDE-6F54-469B-88C2-037733942E8E}" type="pres">
      <dgm:prSet presAssocID="{A16EA1B5-204E-4F4F-B827-92474653EA4C}" presName="Child" presStyleLbl="revTx" presStyleIdx="2" presStyleCnt="4" custScaleX="1130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479DEA18-4D7D-4999-947B-89DB5CD50E2A}" type="pres">
      <dgm:prSet presAssocID="{A16EA1B5-204E-4F4F-B827-92474653EA4C}" presName="Parent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725435F7-3A23-46E0-876D-2AD2C5FCF5D3}" srcId="{A16EA1B5-204E-4F4F-B827-92474653EA4C}" destId="{48A6352E-175A-4549-8C3C-E2D2BDC0CCDB}" srcOrd="4" destOrd="0" parTransId="{A9234C0D-6811-4AD1-800A-5B65BE7D7616}" sibTransId="{AB2CDC46-C8B8-466B-87BB-2765E6FFDADA}"/>
    <dgm:cxn modelId="{B0954E7E-FC1E-4F18-B80E-0D4EEB191EA8}" type="presOf" srcId="{48F96009-4416-437E-8528-4F918EF6E536}" destId="{F5A47359-D7BF-489D-A19F-D1206A2059D3}" srcOrd="0" destOrd="4" presId="urn:microsoft.com/office/officeart/2008/layout/IncreasingCircleProcess"/>
    <dgm:cxn modelId="{F08EADEF-BD42-46E0-82A3-1BFC0E34C6A4}" srcId="{B9D30847-9676-4667-AAAC-FB60D9E014A3}" destId="{48F96009-4416-437E-8528-4F918EF6E536}" srcOrd="4" destOrd="0" parTransId="{60D4122E-960E-41F0-8633-2C68FCC57916}" sibTransId="{39841EE5-0E2A-4309-8E20-FB5FCB76109D}"/>
    <dgm:cxn modelId="{AEF595E3-9145-4BDD-9A72-79BD4DED0C83}" type="presOf" srcId="{5C2359C2-5B51-464B-A3B4-D9AB913A7EEC}" destId="{55D43BDE-6F54-469B-88C2-037733942E8E}" srcOrd="0" destOrd="0" presId="urn:microsoft.com/office/officeart/2008/layout/IncreasingCircleProcess"/>
    <dgm:cxn modelId="{0A5DFA00-E623-430D-8CF9-4E5473C887CF}" srcId="{A16EA1B5-204E-4F4F-B827-92474653EA4C}" destId="{04D80E6E-F7FC-4838-BCC0-933D0B74276E}" srcOrd="3" destOrd="0" parTransId="{7AED4026-1A1D-4F09-8D72-FF3C4B100A28}" sibTransId="{69BB905A-77CA-4589-A6A7-5A0EE1DB4C96}"/>
    <dgm:cxn modelId="{9AA9F313-7F8F-4616-8E72-E962FCD8C58C}" srcId="{A16EA1B5-204E-4F4F-B827-92474653EA4C}" destId="{68D18FC2-9E77-4436-8E0E-227E0D542E6D}" srcOrd="1" destOrd="0" parTransId="{6C7C6B87-6FA3-491D-94C0-39713A715B1E}" sibTransId="{E50161F1-ECEC-4FF9-870D-7CDC38C1B1BC}"/>
    <dgm:cxn modelId="{E45F5021-C67D-438E-BA07-855FD5B05B55}" type="presOf" srcId="{B9D30847-9676-4667-AAAC-FB60D9E014A3}" destId="{C744DAF2-93EB-47AB-AC14-C28BCF62241B}" srcOrd="0" destOrd="0" presId="urn:microsoft.com/office/officeart/2008/layout/IncreasingCircleProcess"/>
    <dgm:cxn modelId="{DF2CF48C-E845-42BF-B8B8-49762D48C342}" srcId="{B9D30847-9676-4667-AAAC-FB60D9E014A3}" destId="{E6CAE92A-1E40-41E8-8C6A-8BEE9D6C22B6}" srcOrd="3" destOrd="0" parTransId="{13141E0D-39FF-478F-85C1-ACAB428764D0}" sibTransId="{2708A95B-0611-4AE8-BB03-7772BD3CDE92}"/>
    <dgm:cxn modelId="{987F69C7-A828-4AE9-B5DC-410389414E3C}" type="presOf" srcId="{5FC2D60C-46F6-4D35-B645-A3F808263565}" destId="{F5A47359-D7BF-489D-A19F-D1206A2059D3}" srcOrd="0" destOrd="2" presId="urn:microsoft.com/office/officeart/2008/layout/IncreasingCircleProcess"/>
    <dgm:cxn modelId="{C7572C35-1E3F-41E0-8C04-2DB8109B3615}" type="presOf" srcId="{A16EA1B5-204E-4F4F-B827-92474653EA4C}" destId="{479DEA18-4D7D-4999-947B-89DB5CD50E2A}" srcOrd="0" destOrd="0" presId="urn:microsoft.com/office/officeart/2008/layout/IncreasingCircleProcess"/>
    <dgm:cxn modelId="{545DA2A4-04B5-43A0-A6AA-F5A6EEB344F6}" type="presOf" srcId="{48A6352E-175A-4549-8C3C-E2D2BDC0CCDB}" destId="{55D43BDE-6F54-469B-88C2-037733942E8E}" srcOrd="0" destOrd="4" presId="urn:microsoft.com/office/officeart/2008/layout/IncreasingCircleProcess"/>
    <dgm:cxn modelId="{CEA668C9-2F72-47F8-ABC7-028E665183E4}" srcId="{C597601F-A67D-4E1D-BC17-6D113B7E877E}" destId="{A16EA1B5-204E-4F4F-B827-92474653EA4C}" srcOrd="1" destOrd="0" parTransId="{53435F01-8749-46DD-A303-3C2B49F28AE7}" sibTransId="{858C84D1-E0DF-4677-BE2F-A4001E94ECB9}"/>
    <dgm:cxn modelId="{6293235A-405F-402D-AD52-220FE70CD78B}" type="presOf" srcId="{8CE2A371-0DA9-4C31-9AF9-10ECF2B4A85C}" destId="{55D43BDE-6F54-469B-88C2-037733942E8E}" srcOrd="0" destOrd="5" presId="urn:microsoft.com/office/officeart/2008/layout/IncreasingCircleProcess"/>
    <dgm:cxn modelId="{3E07A26E-3118-4EEE-8FF7-9EB7E3BA917F}" type="presOf" srcId="{04D80E6E-F7FC-4838-BCC0-933D0B74276E}" destId="{55D43BDE-6F54-469B-88C2-037733942E8E}" srcOrd="0" destOrd="3" presId="urn:microsoft.com/office/officeart/2008/layout/IncreasingCircleProcess"/>
    <dgm:cxn modelId="{F4AFB8EA-0F4E-4094-AA6D-6D51E497788C}" srcId="{B9D30847-9676-4667-AAAC-FB60D9E014A3}" destId="{A1C4279F-AD9E-43CE-B86B-D70CDD20B3B6}" srcOrd="0" destOrd="0" parTransId="{5D77CE0F-AF65-42ED-8310-21356CDE24B6}" sibTransId="{EB7D2037-52EA-4445-8F64-14924FA8B20C}"/>
    <dgm:cxn modelId="{D03EC71B-C7E2-495C-9081-B89FC0C1BC3F}" type="presOf" srcId="{E6CAE92A-1E40-41E8-8C6A-8BEE9D6C22B6}" destId="{F5A47359-D7BF-489D-A19F-D1206A2059D3}" srcOrd="0" destOrd="3" presId="urn:microsoft.com/office/officeart/2008/layout/IncreasingCircleProcess"/>
    <dgm:cxn modelId="{033F3233-723E-4776-A43B-8A256EAE4F28}" srcId="{B9D30847-9676-4667-AAAC-FB60D9E014A3}" destId="{3F4D90DF-ACF9-4B2E-B022-F10429976317}" srcOrd="1" destOrd="0" parTransId="{F0251CC8-B479-4666-96BD-90182936F7BE}" sibTransId="{83A511C4-2C50-4564-BC7D-BFE157A2173D}"/>
    <dgm:cxn modelId="{100384EB-DDF0-4A4A-9814-B3DA8247C01B}" srcId="{A16EA1B5-204E-4F4F-B827-92474653EA4C}" destId="{8CE2A371-0DA9-4C31-9AF9-10ECF2B4A85C}" srcOrd="5" destOrd="0" parTransId="{753E9272-1ED5-4355-A4D7-972E20B3296A}" sibTransId="{101F69FC-6202-4CFD-B85A-DEFB55066AA1}"/>
    <dgm:cxn modelId="{BD2BF5A3-23EF-44B6-AB6A-660520238794}" type="presOf" srcId="{A1C4279F-AD9E-43CE-B86B-D70CDD20B3B6}" destId="{F5A47359-D7BF-489D-A19F-D1206A2059D3}" srcOrd="0" destOrd="0" presId="urn:microsoft.com/office/officeart/2008/layout/IncreasingCircleProcess"/>
    <dgm:cxn modelId="{0E53C108-9510-4344-B18A-A778CB4F4B53}" type="presOf" srcId="{3F4D90DF-ACF9-4B2E-B022-F10429976317}" destId="{F5A47359-D7BF-489D-A19F-D1206A2059D3}" srcOrd="0" destOrd="1" presId="urn:microsoft.com/office/officeart/2008/layout/IncreasingCircleProcess"/>
    <dgm:cxn modelId="{2C2C0CC3-2DD3-47B5-B027-FE31982C1D7A}" srcId="{B9D30847-9676-4667-AAAC-FB60D9E014A3}" destId="{5FC2D60C-46F6-4D35-B645-A3F808263565}" srcOrd="2" destOrd="0" parTransId="{B374A908-F71E-4788-BF33-069EFCD3A5B9}" sibTransId="{B25B2571-233E-48C5-A847-A5538702F26B}"/>
    <dgm:cxn modelId="{D001798F-66B7-4F66-A6F4-F523B41E04C2}" type="presOf" srcId="{C597601F-A67D-4E1D-BC17-6D113B7E877E}" destId="{ABE09D93-7473-46A4-A1E8-9F7CF3FDB33B}" srcOrd="0" destOrd="0" presId="urn:microsoft.com/office/officeart/2008/layout/IncreasingCircleProcess"/>
    <dgm:cxn modelId="{C7C6357C-938A-4699-9BC2-2C85E231C84D}" srcId="{A16EA1B5-204E-4F4F-B827-92474653EA4C}" destId="{7E3F8025-2B3B-40DC-A91C-6D93A7908947}" srcOrd="2" destOrd="0" parTransId="{8F8B3C6A-FBD1-46B5-B34B-E16A012799D7}" sibTransId="{6FF97FF4-E64A-4CD4-B83D-C8F20E10DED5}"/>
    <dgm:cxn modelId="{C33A803A-690E-4394-A4AF-A5B13FE0BFFC}" type="presOf" srcId="{68D18FC2-9E77-4436-8E0E-227E0D542E6D}" destId="{55D43BDE-6F54-469B-88C2-037733942E8E}" srcOrd="0" destOrd="1" presId="urn:microsoft.com/office/officeart/2008/layout/IncreasingCircleProcess"/>
    <dgm:cxn modelId="{7D339201-C26B-4855-9B93-45FB780F0E06}" srcId="{A16EA1B5-204E-4F4F-B827-92474653EA4C}" destId="{5C2359C2-5B51-464B-A3B4-D9AB913A7EEC}" srcOrd="0" destOrd="0" parTransId="{189737F9-5EC8-4E48-9E43-AE1C4D00CA89}" sibTransId="{FA737EE1-CC5C-4BAE-B066-D88F920E668F}"/>
    <dgm:cxn modelId="{5EE7A73B-460E-46D6-9FD3-44D2D722A45F}" srcId="{C597601F-A67D-4E1D-BC17-6D113B7E877E}" destId="{B9D30847-9676-4667-AAAC-FB60D9E014A3}" srcOrd="0" destOrd="0" parTransId="{735DF0B7-0485-4196-9A19-9A7844FE602E}" sibTransId="{E60FEB17-2BEC-4FF2-BABC-6259FE55D4C4}"/>
    <dgm:cxn modelId="{6092F1AA-49FE-4BC9-B82B-6FEDCDD21DE3}" type="presOf" srcId="{7E3F8025-2B3B-40DC-A91C-6D93A7908947}" destId="{55D43BDE-6F54-469B-88C2-037733942E8E}" srcOrd="0" destOrd="2" presId="urn:microsoft.com/office/officeart/2008/layout/IncreasingCircleProcess"/>
    <dgm:cxn modelId="{9A2247D9-29DD-45A0-956E-11AA1229EC26}" type="presParOf" srcId="{ABE09D93-7473-46A4-A1E8-9F7CF3FDB33B}" destId="{D1BCD2E0-2FF1-4453-88A4-22CFE35AC64F}" srcOrd="0" destOrd="0" presId="urn:microsoft.com/office/officeart/2008/layout/IncreasingCircleProcess"/>
    <dgm:cxn modelId="{D0E063AB-B4FA-4CF0-BA36-7B94C4717AE8}" type="presParOf" srcId="{D1BCD2E0-2FF1-4453-88A4-22CFE35AC64F}" destId="{0D9CCD83-BD15-4CE2-82CA-67E5D7E3723F}" srcOrd="0" destOrd="0" presId="urn:microsoft.com/office/officeart/2008/layout/IncreasingCircleProcess"/>
    <dgm:cxn modelId="{CD734437-1B87-4399-A4E7-C8FA93139CD4}" type="presParOf" srcId="{D1BCD2E0-2FF1-4453-88A4-22CFE35AC64F}" destId="{D7AEBD51-E194-4B66-93A4-B81405800B34}" srcOrd="1" destOrd="0" presId="urn:microsoft.com/office/officeart/2008/layout/IncreasingCircleProcess"/>
    <dgm:cxn modelId="{D9D4A1AD-36B5-4E3B-A1AB-84EE5A4DBC92}" type="presParOf" srcId="{D1BCD2E0-2FF1-4453-88A4-22CFE35AC64F}" destId="{F5A47359-D7BF-489D-A19F-D1206A2059D3}" srcOrd="2" destOrd="0" presId="urn:microsoft.com/office/officeart/2008/layout/IncreasingCircleProcess"/>
    <dgm:cxn modelId="{01083BDE-45BB-4B74-936A-35384C3C8DC1}" type="presParOf" srcId="{D1BCD2E0-2FF1-4453-88A4-22CFE35AC64F}" destId="{C744DAF2-93EB-47AB-AC14-C28BCF62241B}" srcOrd="3" destOrd="0" presId="urn:microsoft.com/office/officeart/2008/layout/IncreasingCircleProcess"/>
    <dgm:cxn modelId="{79AC0A6E-A48C-468A-98CB-2232DE4DABA3}" type="presParOf" srcId="{ABE09D93-7473-46A4-A1E8-9F7CF3FDB33B}" destId="{F97E9E25-FB75-4C56-8C9F-022D6D13BF69}" srcOrd="1" destOrd="0" presId="urn:microsoft.com/office/officeart/2008/layout/IncreasingCircleProcess"/>
    <dgm:cxn modelId="{F604CB91-1EDF-41A3-A960-931394ECF5C7}" type="presParOf" srcId="{ABE09D93-7473-46A4-A1E8-9F7CF3FDB33B}" destId="{72D06AE4-5A50-4F3E-A5E8-846BF118F452}" srcOrd="2" destOrd="0" presId="urn:microsoft.com/office/officeart/2008/layout/IncreasingCircleProcess"/>
    <dgm:cxn modelId="{3A753168-2ED9-46C2-B756-E5EA6A9B8B46}" type="presParOf" srcId="{72D06AE4-5A50-4F3E-A5E8-846BF118F452}" destId="{0C5572E3-DBBF-4A9D-86D9-C7AEC57BEA34}" srcOrd="0" destOrd="0" presId="urn:microsoft.com/office/officeart/2008/layout/IncreasingCircleProcess"/>
    <dgm:cxn modelId="{B0F11020-1953-412F-AA35-03A1A0F60DE0}" type="presParOf" srcId="{72D06AE4-5A50-4F3E-A5E8-846BF118F452}" destId="{A43CD7A7-7EE4-440B-85D9-3B3C6FE21C48}" srcOrd="1" destOrd="0" presId="urn:microsoft.com/office/officeart/2008/layout/IncreasingCircleProcess"/>
    <dgm:cxn modelId="{EE3CA0A2-E971-4B19-BCCF-D48553194712}" type="presParOf" srcId="{72D06AE4-5A50-4F3E-A5E8-846BF118F452}" destId="{55D43BDE-6F54-469B-88C2-037733942E8E}" srcOrd="2" destOrd="0" presId="urn:microsoft.com/office/officeart/2008/layout/IncreasingCircleProcess"/>
    <dgm:cxn modelId="{DC786909-1A47-477A-A181-8221E27ED1F2}" type="presParOf" srcId="{72D06AE4-5A50-4F3E-A5E8-846BF118F452}" destId="{479DEA18-4D7D-4999-947B-89DB5CD50E2A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2B0D51-D8F5-493E-9747-CE89399CA89C}" type="doc">
      <dgm:prSet loTypeId="urn:microsoft.com/office/officeart/2005/8/layout/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E"/>
        </a:p>
      </dgm:t>
    </dgm:pt>
    <dgm:pt modelId="{3169B513-2FB5-4E75-AC9D-7BE350ED8DE1}">
      <dgm:prSet phldrT="[Text]" custT="1"/>
      <dgm:spPr/>
      <dgm:t>
        <a:bodyPr/>
        <a:lstStyle/>
        <a:p>
          <a:r>
            <a:rPr lang="en-IE" sz="1600" b="1" dirty="0" smtClean="0"/>
            <a:t>Impact Statement</a:t>
          </a:r>
          <a:endParaRPr lang="en-IE" sz="1600" b="1" dirty="0"/>
        </a:p>
      </dgm:t>
    </dgm:pt>
    <dgm:pt modelId="{1ECF63F1-DBC4-4F5F-871D-66A26F44C5AB}" type="parTrans" cxnId="{DFECD3DE-0AB0-4539-9AA0-F96E2E82428A}">
      <dgm:prSet/>
      <dgm:spPr/>
      <dgm:t>
        <a:bodyPr/>
        <a:lstStyle/>
        <a:p>
          <a:endParaRPr lang="en-IE" sz="1200"/>
        </a:p>
      </dgm:t>
    </dgm:pt>
    <dgm:pt modelId="{FA496052-3F2E-456C-A2C4-D4EE762A5717}" type="sibTrans" cxnId="{DFECD3DE-0AB0-4539-9AA0-F96E2E82428A}">
      <dgm:prSet custT="1"/>
      <dgm:spPr/>
      <dgm:t>
        <a:bodyPr/>
        <a:lstStyle/>
        <a:p>
          <a:endParaRPr lang="en-IE" sz="1200"/>
        </a:p>
      </dgm:t>
    </dgm:pt>
    <dgm:pt modelId="{FE1D227E-B325-4F80-A14D-27E74FB49D0F}">
      <dgm:prSet phldrT="[Text]" custT="1"/>
      <dgm:spPr/>
      <dgm:t>
        <a:bodyPr/>
        <a:lstStyle/>
        <a:p>
          <a:r>
            <a:rPr lang="en-IE" sz="1600" dirty="0" smtClean="0"/>
            <a:t>International Peer Review of Scientific Excellence and Impact (Proposed Research, Statement, Applicant/Team)</a:t>
          </a:r>
        </a:p>
        <a:p>
          <a:endParaRPr lang="en-IE" sz="1400" dirty="0"/>
        </a:p>
      </dgm:t>
    </dgm:pt>
    <dgm:pt modelId="{D2885AE2-ED12-4236-A373-2B0CF2251B8D}" type="parTrans" cxnId="{77DDE48C-B7F4-4D54-A888-850CD5458BD0}">
      <dgm:prSet/>
      <dgm:spPr/>
      <dgm:t>
        <a:bodyPr/>
        <a:lstStyle/>
        <a:p>
          <a:endParaRPr lang="en-IE" sz="1200"/>
        </a:p>
      </dgm:t>
    </dgm:pt>
    <dgm:pt modelId="{FBA8410E-3D02-41E1-84D4-0EDDF658845D}" type="sibTrans" cxnId="{77DDE48C-B7F4-4D54-A888-850CD5458BD0}">
      <dgm:prSet custT="1"/>
      <dgm:spPr/>
      <dgm:t>
        <a:bodyPr/>
        <a:lstStyle/>
        <a:p>
          <a:endParaRPr lang="en-IE" sz="1200"/>
        </a:p>
      </dgm:t>
    </dgm:pt>
    <dgm:pt modelId="{85CF6A72-138A-4A5A-A66B-6E4AC81EAAD7}">
      <dgm:prSet phldrT="[Text]" custT="1"/>
      <dgm:spPr/>
      <dgm:t>
        <a:bodyPr/>
        <a:lstStyle/>
        <a:p>
          <a:r>
            <a:rPr lang="en-IE" sz="1600" dirty="0" smtClean="0"/>
            <a:t>Annual Reporting: Impact Declarations</a:t>
          </a:r>
          <a:endParaRPr lang="en-IE" sz="1600" dirty="0"/>
        </a:p>
      </dgm:t>
    </dgm:pt>
    <dgm:pt modelId="{F9B12B76-FBDF-4043-92F2-AF21C4580C73}" type="parTrans" cxnId="{0FEFB4EB-6F34-4795-9C94-F54381CB4F16}">
      <dgm:prSet/>
      <dgm:spPr/>
      <dgm:t>
        <a:bodyPr/>
        <a:lstStyle/>
        <a:p>
          <a:endParaRPr lang="en-IE" sz="1200"/>
        </a:p>
      </dgm:t>
    </dgm:pt>
    <dgm:pt modelId="{D27BA4E3-E2CE-4D88-9A94-C014BC749952}" type="sibTrans" cxnId="{0FEFB4EB-6F34-4795-9C94-F54381CB4F16}">
      <dgm:prSet custT="1"/>
      <dgm:spPr/>
      <dgm:t>
        <a:bodyPr/>
        <a:lstStyle/>
        <a:p>
          <a:endParaRPr lang="en-IE" sz="1200"/>
        </a:p>
      </dgm:t>
    </dgm:pt>
    <dgm:pt modelId="{42650A5A-9667-49DC-9F80-4B9E24AF3334}">
      <dgm:prSet phldrT="[Text]" custT="1"/>
      <dgm:spPr/>
      <dgm:t>
        <a:bodyPr/>
        <a:lstStyle/>
        <a:p>
          <a:r>
            <a:rPr lang="en-IE" sz="1600" dirty="0" smtClean="0"/>
            <a:t>Annual Reporting:  Supporting Metrics</a:t>
          </a:r>
          <a:endParaRPr lang="en-IE" sz="1600" dirty="0"/>
        </a:p>
      </dgm:t>
    </dgm:pt>
    <dgm:pt modelId="{72CBDC62-502D-47A2-BE41-A7A265542DD4}" type="parTrans" cxnId="{69445B33-09A8-4F61-835E-A6154C495BB3}">
      <dgm:prSet/>
      <dgm:spPr/>
      <dgm:t>
        <a:bodyPr/>
        <a:lstStyle/>
        <a:p>
          <a:endParaRPr lang="en-IE" sz="1200"/>
        </a:p>
      </dgm:t>
    </dgm:pt>
    <dgm:pt modelId="{D020EE94-0267-4244-B7A1-0644B3BF90C4}" type="sibTrans" cxnId="{69445B33-09A8-4F61-835E-A6154C495BB3}">
      <dgm:prSet custT="1"/>
      <dgm:spPr/>
      <dgm:t>
        <a:bodyPr/>
        <a:lstStyle/>
        <a:p>
          <a:endParaRPr lang="en-IE" sz="1200"/>
        </a:p>
      </dgm:t>
    </dgm:pt>
    <dgm:pt modelId="{2D13F29B-91FE-4E2D-86D1-2D7508902DA5}">
      <dgm:prSet phldrT="[Text]" custT="1"/>
      <dgm:spPr/>
      <dgm:t>
        <a:bodyPr/>
        <a:lstStyle/>
        <a:p>
          <a:r>
            <a:rPr lang="en-IE" sz="1600" dirty="0" smtClean="0"/>
            <a:t>Case Studies: Provide a “picture” of Impact</a:t>
          </a:r>
          <a:endParaRPr lang="en-IE" sz="1600" dirty="0"/>
        </a:p>
      </dgm:t>
    </dgm:pt>
    <dgm:pt modelId="{719681E5-0286-4A15-BE01-1B25716CA2DE}" type="parTrans" cxnId="{6B058F07-3145-404F-B8D8-AF495B36815E}">
      <dgm:prSet/>
      <dgm:spPr/>
      <dgm:t>
        <a:bodyPr/>
        <a:lstStyle/>
        <a:p>
          <a:endParaRPr lang="en-IE" sz="1200"/>
        </a:p>
      </dgm:t>
    </dgm:pt>
    <dgm:pt modelId="{49BD4AA0-62D5-44BC-8490-A0BD1D010355}" type="sibTrans" cxnId="{6B058F07-3145-404F-B8D8-AF495B36815E}">
      <dgm:prSet/>
      <dgm:spPr/>
      <dgm:t>
        <a:bodyPr/>
        <a:lstStyle/>
        <a:p>
          <a:endParaRPr lang="en-IE" sz="1200"/>
        </a:p>
      </dgm:t>
    </dgm:pt>
    <dgm:pt modelId="{0110E157-9B39-45BE-838C-9A8836B2FC10}">
      <dgm:prSet phldrT="[Text]" custT="1"/>
      <dgm:spPr/>
      <dgm:t>
        <a:bodyPr/>
        <a:lstStyle/>
        <a:p>
          <a:r>
            <a:rPr lang="en-IE" sz="1600" dirty="0" smtClean="0"/>
            <a:t>Researcher articulates the planned and potential impact of the proposed research at application stage.</a:t>
          </a:r>
          <a:endParaRPr lang="en-IE" sz="1600" dirty="0"/>
        </a:p>
      </dgm:t>
    </dgm:pt>
    <dgm:pt modelId="{85E6862B-6627-4A15-8A70-2652D34E42E1}" type="parTrans" cxnId="{89CE2B16-E3B3-4ADB-95C7-E8B4D14EA7F6}">
      <dgm:prSet/>
      <dgm:spPr/>
      <dgm:t>
        <a:bodyPr/>
        <a:lstStyle/>
        <a:p>
          <a:endParaRPr lang="en-IE" sz="1200"/>
        </a:p>
      </dgm:t>
    </dgm:pt>
    <dgm:pt modelId="{8221710F-C5F0-44F2-85B1-AD991AD632A2}" type="sibTrans" cxnId="{89CE2B16-E3B3-4ADB-95C7-E8B4D14EA7F6}">
      <dgm:prSet/>
      <dgm:spPr/>
      <dgm:t>
        <a:bodyPr/>
        <a:lstStyle/>
        <a:p>
          <a:endParaRPr lang="en-IE" sz="1200"/>
        </a:p>
      </dgm:t>
    </dgm:pt>
    <dgm:pt modelId="{8672F081-4661-4F19-96BC-FA41787D8FD9}">
      <dgm:prSet custT="1"/>
      <dgm:spPr/>
      <dgm:t>
        <a:bodyPr/>
        <a:lstStyle/>
        <a:p>
          <a:r>
            <a:rPr lang="en-IE" sz="1600" dirty="0" smtClean="0"/>
            <a:t>Researcher selects from 10 declarations , for e.g.  “The research conducted through my award has…Attracted developing and nurturing businesses, through for example, the licensing of technologies”</a:t>
          </a:r>
          <a:endParaRPr lang="en-IE" sz="1600" dirty="0"/>
        </a:p>
      </dgm:t>
    </dgm:pt>
    <dgm:pt modelId="{3CFA2C36-8F18-41D3-BCCF-9F4A02B0FCE4}" type="parTrans" cxnId="{EE00372C-6C3F-46DE-B201-387460C3FB7B}">
      <dgm:prSet/>
      <dgm:spPr/>
      <dgm:t>
        <a:bodyPr/>
        <a:lstStyle/>
        <a:p>
          <a:endParaRPr lang="en-IE" sz="1200"/>
        </a:p>
      </dgm:t>
    </dgm:pt>
    <dgm:pt modelId="{609FA8DC-750C-4567-9316-9D2562042BCA}" type="sibTrans" cxnId="{EE00372C-6C3F-46DE-B201-387460C3FB7B}">
      <dgm:prSet/>
      <dgm:spPr/>
      <dgm:t>
        <a:bodyPr/>
        <a:lstStyle/>
        <a:p>
          <a:endParaRPr lang="en-IE" sz="1200"/>
        </a:p>
      </dgm:t>
    </dgm:pt>
    <dgm:pt modelId="{9AA5FF13-9E52-431C-ADA7-E141AC160DE1}">
      <dgm:prSet custT="1"/>
      <dgm:spPr/>
      <dgm:t>
        <a:bodyPr/>
        <a:lstStyle/>
        <a:p>
          <a:r>
            <a:rPr lang="en-IE" sz="1600" dirty="0" smtClean="0"/>
            <a:t>E.g. Patents exploited; funding leveraged; collaborations with industry, NGOs or </a:t>
          </a:r>
          <a:r>
            <a:rPr lang="en-IE" sz="1600" dirty="0" err="1" smtClean="0"/>
            <a:t>govt</a:t>
          </a:r>
          <a:r>
            <a:rPr lang="en-IE" sz="1600" dirty="0" smtClean="0"/>
            <a:t>; contributions to policy (technical reports) etc</a:t>
          </a:r>
          <a:endParaRPr lang="en-IE" sz="1600" dirty="0"/>
        </a:p>
      </dgm:t>
    </dgm:pt>
    <dgm:pt modelId="{975BC88C-186F-4B0D-9C14-9C8565E39C0E}" type="parTrans" cxnId="{E8B40AAB-225A-41D2-B83C-7521883F08BB}">
      <dgm:prSet/>
      <dgm:spPr/>
      <dgm:t>
        <a:bodyPr/>
        <a:lstStyle/>
        <a:p>
          <a:endParaRPr lang="en-IE" sz="1200"/>
        </a:p>
      </dgm:t>
    </dgm:pt>
    <dgm:pt modelId="{4D5D08F2-C8CB-42C2-ABB5-21A467EFA0DD}" type="sibTrans" cxnId="{E8B40AAB-225A-41D2-B83C-7521883F08BB}">
      <dgm:prSet/>
      <dgm:spPr/>
      <dgm:t>
        <a:bodyPr/>
        <a:lstStyle/>
        <a:p>
          <a:endParaRPr lang="en-IE" sz="1200"/>
        </a:p>
      </dgm:t>
    </dgm:pt>
    <dgm:pt modelId="{C291E9FC-FFA3-46D0-A195-75BDE94D7C5B}">
      <dgm:prSet phldrT="[Text]" custT="1"/>
      <dgm:spPr/>
      <dgm:t>
        <a:bodyPr/>
        <a:lstStyle/>
        <a:p>
          <a:r>
            <a:rPr lang="en-IE" sz="1600" dirty="0" smtClean="0"/>
            <a:t>Midterm Review of Impact Statement</a:t>
          </a:r>
          <a:endParaRPr lang="en-IE" sz="1600" dirty="0"/>
        </a:p>
      </dgm:t>
    </dgm:pt>
    <dgm:pt modelId="{71AF1069-6224-4944-9F7D-2369BBE1FEAE}" type="parTrans" cxnId="{D3C7126F-C29A-4AA0-A8DE-8DF978DE57D2}">
      <dgm:prSet/>
      <dgm:spPr/>
      <dgm:t>
        <a:bodyPr/>
        <a:lstStyle/>
        <a:p>
          <a:endParaRPr lang="en-IE"/>
        </a:p>
      </dgm:t>
    </dgm:pt>
    <dgm:pt modelId="{2532F1D1-E2A2-4006-B7AA-8715B101D4BB}" type="sibTrans" cxnId="{D3C7126F-C29A-4AA0-A8DE-8DF978DE57D2}">
      <dgm:prSet/>
      <dgm:spPr/>
      <dgm:t>
        <a:bodyPr/>
        <a:lstStyle/>
        <a:p>
          <a:endParaRPr lang="en-IE"/>
        </a:p>
      </dgm:t>
    </dgm:pt>
    <dgm:pt modelId="{F8BA26FB-E293-41FF-B33E-36075BD76D50}">
      <dgm:prSet phldrT="[Text]" custT="1"/>
      <dgm:spPr/>
      <dgm:t>
        <a:bodyPr/>
        <a:lstStyle/>
        <a:p>
          <a:r>
            <a:rPr lang="en-IE" sz="1600" dirty="0" smtClean="0"/>
            <a:t>International Panel</a:t>
          </a:r>
          <a:endParaRPr lang="en-IE" sz="1600" dirty="0"/>
        </a:p>
      </dgm:t>
    </dgm:pt>
    <dgm:pt modelId="{54CFED9B-5264-4790-8549-24E1BE95ED6A}" type="parTrans" cxnId="{064EA33B-31E9-41C8-BD48-0A97CC09F9B8}">
      <dgm:prSet/>
      <dgm:spPr/>
      <dgm:t>
        <a:bodyPr/>
        <a:lstStyle/>
        <a:p>
          <a:endParaRPr lang="en-IE"/>
        </a:p>
      </dgm:t>
    </dgm:pt>
    <dgm:pt modelId="{B9A11445-0015-4ECF-B44D-B1AF8EEB1D57}" type="sibTrans" cxnId="{064EA33B-31E9-41C8-BD48-0A97CC09F9B8}">
      <dgm:prSet/>
      <dgm:spPr/>
      <dgm:t>
        <a:bodyPr/>
        <a:lstStyle/>
        <a:p>
          <a:endParaRPr lang="en-IE"/>
        </a:p>
      </dgm:t>
    </dgm:pt>
    <dgm:pt modelId="{6722229E-256D-44AB-B0F5-DC903D9E083D}" type="pres">
      <dgm:prSet presAssocID="{3B2B0D51-D8F5-493E-9747-CE89399CA89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E"/>
        </a:p>
      </dgm:t>
    </dgm:pt>
    <dgm:pt modelId="{9C254BBF-E517-4A87-BA7D-777067C6EC50}" type="pres">
      <dgm:prSet presAssocID="{3169B513-2FB5-4E75-AC9D-7BE350ED8DE1}" presName="node" presStyleLbl="node1" presStyleIdx="0" presStyleCnt="6" custScaleX="177629" custScaleY="200433" custLinFactNeighborX="7163" custLinFactNeighborY="7996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02476D45-2B72-43AA-A0A7-54BBEE2F324D}" type="pres">
      <dgm:prSet presAssocID="{FA496052-3F2E-456C-A2C4-D4EE762A5717}" presName="sibTrans" presStyleLbl="sibTrans2D1" presStyleIdx="0" presStyleCnt="5"/>
      <dgm:spPr/>
      <dgm:t>
        <a:bodyPr/>
        <a:lstStyle/>
        <a:p>
          <a:endParaRPr lang="en-IE"/>
        </a:p>
      </dgm:t>
    </dgm:pt>
    <dgm:pt modelId="{D3F2BB5A-068A-4929-AD20-26898C7B18D2}" type="pres">
      <dgm:prSet presAssocID="{FA496052-3F2E-456C-A2C4-D4EE762A5717}" presName="connectorText" presStyleLbl="sibTrans2D1" presStyleIdx="0" presStyleCnt="5"/>
      <dgm:spPr/>
      <dgm:t>
        <a:bodyPr/>
        <a:lstStyle/>
        <a:p>
          <a:endParaRPr lang="en-IE"/>
        </a:p>
      </dgm:t>
    </dgm:pt>
    <dgm:pt modelId="{DA46F036-4349-4951-BE6B-DC9C96953D41}" type="pres">
      <dgm:prSet presAssocID="{FE1D227E-B325-4F80-A14D-27E74FB49D0F}" presName="node" presStyleLbl="node1" presStyleIdx="1" presStyleCnt="6" custScaleX="126516" custScaleY="275420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D5C3BBDE-F3AE-48CC-9582-33CC837866BB}" type="pres">
      <dgm:prSet presAssocID="{FBA8410E-3D02-41E1-84D4-0EDDF658845D}" presName="sibTrans" presStyleLbl="sibTrans2D1" presStyleIdx="1" presStyleCnt="5"/>
      <dgm:spPr/>
      <dgm:t>
        <a:bodyPr/>
        <a:lstStyle/>
        <a:p>
          <a:endParaRPr lang="en-IE"/>
        </a:p>
      </dgm:t>
    </dgm:pt>
    <dgm:pt modelId="{63A386DA-556E-455F-BCAD-78D9774A0221}" type="pres">
      <dgm:prSet presAssocID="{FBA8410E-3D02-41E1-84D4-0EDDF658845D}" presName="connectorText" presStyleLbl="sibTrans2D1" presStyleIdx="1" presStyleCnt="5"/>
      <dgm:spPr/>
      <dgm:t>
        <a:bodyPr/>
        <a:lstStyle/>
        <a:p>
          <a:endParaRPr lang="en-IE"/>
        </a:p>
      </dgm:t>
    </dgm:pt>
    <dgm:pt modelId="{0CEDF8C4-DAE3-4788-8F6E-C5976643308B}" type="pres">
      <dgm:prSet presAssocID="{85CF6A72-138A-4A5A-A66B-6E4AC81EAAD7}" presName="node" presStyleLbl="node1" presStyleIdx="2" presStyleCnt="6" custScaleX="205456" custScaleY="325032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BFA0E089-F6D7-4103-9226-4B4CCD7AF888}" type="pres">
      <dgm:prSet presAssocID="{D27BA4E3-E2CE-4D88-9A94-C014BC749952}" presName="sibTrans" presStyleLbl="sibTrans2D1" presStyleIdx="2" presStyleCnt="5"/>
      <dgm:spPr/>
      <dgm:t>
        <a:bodyPr/>
        <a:lstStyle/>
        <a:p>
          <a:endParaRPr lang="en-IE"/>
        </a:p>
      </dgm:t>
    </dgm:pt>
    <dgm:pt modelId="{4C728C86-09B7-4280-BDC8-84FBEB7066A7}" type="pres">
      <dgm:prSet presAssocID="{D27BA4E3-E2CE-4D88-9A94-C014BC749952}" presName="connectorText" presStyleLbl="sibTrans2D1" presStyleIdx="2" presStyleCnt="5"/>
      <dgm:spPr/>
      <dgm:t>
        <a:bodyPr/>
        <a:lstStyle/>
        <a:p>
          <a:endParaRPr lang="en-IE"/>
        </a:p>
      </dgm:t>
    </dgm:pt>
    <dgm:pt modelId="{C663A39D-03F1-43B6-8520-46FBF79915EA}" type="pres">
      <dgm:prSet presAssocID="{42650A5A-9667-49DC-9F80-4B9E24AF3334}" presName="node" presStyleLbl="node1" presStyleIdx="3" presStyleCnt="6" custScaleX="261114" custScaleY="214855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E5F10D06-D81F-4924-9CF7-6CA27FBCEA09}" type="pres">
      <dgm:prSet presAssocID="{D020EE94-0267-4244-B7A1-0644B3BF90C4}" presName="sibTrans" presStyleLbl="sibTrans2D1" presStyleIdx="3" presStyleCnt="5"/>
      <dgm:spPr/>
      <dgm:t>
        <a:bodyPr/>
        <a:lstStyle/>
        <a:p>
          <a:endParaRPr lang="en-IE"/>
        </a:p>
      </dgm:t>
    </dgm:pt>
    <dgm:pt modelId="{83D16617-7AD5-4EA1-9850-1800C729F064}" type="pres">
      <dgm:prSet presAssocID="{D020EE94-0267-4244-B7A1-0644B3BF90C4}" presName="connectorText" presStyleLbl="sibTrans2D1" presStyleIdx="3" presStyleCnt="5"/>
      <dgm:spPr/>
      <dgm:t>
        <a:bodyPr/>
        <a:lstStyle/>
        <a:p>
          <a:endParaRPr lang="en-IE"/>
        </a:p>
      </dgm:t>
    </dgm:pt>
    <dgm:pt modelId="{F5B024DB-72F4-4FE7-B950-B16521DECCF2}" type="pres">
      <dgm:prSet presAssocID="{2D13F29B-91FE-4E2D-86D1-2D7508902DA5}" presName="node" presStyleLbl="node1" presStyleIdx="4" presStyleCnt="6" custScaleY="22292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A2C4EC2A-B72E-4155-8688-CA5401A026D3}" type="pres">
      <dgm:prSet presAssocID="{49BD4AA0-62D5-44BC-8490-A0BD1D010355}" presName="sibTrans" presStyleLbl="sibTrans2D1" presStyleIdx="4" presStyleCnt="5"/>
      <dgm:spPr/>
      <dgm:t>
        <a:bodyPr/>
        <a:lstStyle/>
        <a:p>
          <a:endParaRPr lang="en-IE"/>
        </a:p>
      </dgm:t>
    </dgm:pt>
    <dgm:pt modelId="{80B4EB7D-A59D-406B-8642-D4BE4F5E1BD5}" type="pres">
      <dgm:prSet presAssocID="{49BD4AA0-62D5-44BC-8490-A0BD1D010355}" presName="connectorText" presStyleLbl="sibTrans2D1" presStyleIdx="4" presStyleCnt="5"/>
      <dgm:spPr/>
      <dgm:t>
        <a:bodyPr/>
        <a:lstStyle/>
        <a:p>
          <a:endParaRPr lang="en-IE"/>
        </a:p>
      </dgm:t>
    </dgm:pt>
    <dgm:pt modelId="{20015A70-85CC-4B08-8E33-A0039D2CC6A2}" type="pres">
      <dgm:prSet presAssocID="{C291E9FC-FFA3-46D0-A195-75BDE94D7C5B}" presName="node" presStyleLbl="node1" presStyleIdx="5" presStyleCnt="6" custScaleX="201695" custScaleY="134560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0F3973CA-528F-4B4F-A43C-B4B0AFE2D73D}" type="presOf" srcId="{F8BA26FB-E293-41FF-B33E-36075BD76D50}" destId="{20015A70-85CC-4B08-8E33-A0039D2CC6A2}" srcOrd="0" destOrd="1" presId="urn:microsoft.com/office/officeart/2005/8/layout/process5"/>
    <dgm:cxn modelId="{B55F2734-9DC6-4C2F-AB1B-A667260B16B0}" type="presOf" srcId="{FE1D227E-B325-4F80-A14D-27E74FB49D0F}" destId="{DA46F036-4349-4951-BE6B-DC9C96953D41}" srcOrd="0" destOrd="0" presId="urn:microsoft.com/office/officeart/2005/8/layout/process5"/>
    <dgm:cxn modelId="{E319A0D0-50DE-4BAB-862D-8BB88F3BF53C}" type="presOf" srcId="{D27BA4E3-E2CE-4D88-9A94-C014BC749952}" destId="{4C728C86-09B7-4280-BDC8-84FBEB7066A7}" srcOrd="1" destOrd="0" presId="urn:microsoft.com/office/officeart/2005/8/layout/process5"/>
    <dgm:cxn modelId="{32D20F40-AF0C-4E44-B2BB-ED4CCA971DB4}" type="presOf" srcId="{3B2B0D51-D8F5-493E-9747-CE89399CA89C}" destId="{6722229E-256D-44AB-B0F5-DC903D9E083D}" srcOrd="0" destOrd="0" presId="urn:microsoft.com/office/officeart/2005/8/layout/process5"/>
    <dgm:cxn modelId="{6CDD3E79-AA4A-4D10-A9AA-6C50A8EC52E6}" type="presOf" srcId="{2D13F29B-91FE-4E2D-86D1-2D7508902DA5}" destId="{F5B024DB-72F4-4FE7-B950-B16521DECCF2}" srcOrd="0" destOrd="0" presId="urn:microsoft.com/office/officeart/2005/8/layout/process5"/>
    <dgm:cxn modelId="{3C88ACED-C964-45F9-A859-0B1262379B58}" type="presOf" srcId="{D020EE94-0267-4244-B7A1-0644B3BF90C4}" destId="{E5F10D06-D81F-4924-9CF7-6CA27FBCEA09}" srcOrd="0" destOrd="0" presId="urn:microsoft.com/office/officeart/2005/8/layout/process5"/>
    <dgm:cxn modelId="{F5FAD464-9410-4E4D-8BB9-30FFF89DE56D}" type="presOf" srcId="{9AA5FF13-9E52-431C-ADA7-E141AC160DE1}" destId="{C663A39D-03F1-43B6-8520-46FBF79915EA}" srcOrd="0" destOrd="1" presId="urn:microsoft.com/office/officeart/2005/8/layout/process5"/>
    <dgm:cxn modelId="{0F89B02E-BCD2-4FDA-A66D-CDD3ABA94BE5}" type="presOf" srcId="{0110E157-9B39-45BE-838C-9A8836B2FC10}" destId="{9C254BBF-E517-4A87-BA7D-777067C6EC50}" srcOrd="0" destOrd="1" presId="urn:microsoft.com/office/officeart/2005/8/layout/process5"/>
    <dgm:cxn modelId="{E4FD2DDA-5C34-4699-AA3E-F349E5272531}" type="presOf" srcId="{FBA8410E-3D02-41E1-84D4-0EDDF658845D}" destId="{D5C3BBDE-F3AE-48CC-9582-33CC837866BB}" srcOrd="0" destOrd="0" presId="urn:microsoft.com/office/officeart/2005/8/layout/process5"/>
    <dgm:cxn modelId="{064EA33B-31E9-41C8-BD48-0A97CC09F9B8}" srcId="{C291E9FC-FFA3-46D0-A195-75BDE94D7C5B}" destId="{F8BA26FB-E293-41FF-B33E-36075BD76D50}" srcOrd="0" destOrd="0" parTransId="{54CFED9B-5264-4790-8549-24E1BE95ED6A}" sibTransId="{B9A11445-0015-4ECF-B44D-B1AF8EEB1D57}"/>
    <dgm:cxn modelId="{6B058F07-3145-404F-B8D8-AF495B36815E}" srcId="{3B2B0D51-D8F5-493E-9747-CE89399CA89C}" destId="{2D13F29B-91FE-4E2D-86D1-2D7508902DA5}" srcOrd="4" destOrd="0" parTransId="{719681E5-0286-4A15-BE01-1B25716CA2DE}" sibTransId="{49BD4AA0-62D5-44BC-8490-A0BD1D010355}"/>
    <dgm:cxn modelId="{5EAC3FE8-B5E7-4D04-89BF-D0F0A6636950}" type="presOf" srcId="{FA496052-3F2E-456C-A2C4-D4EE762A5717}" destId="{02476D45-2B72-43AA-A0A7-54BBEE2F324D}" srcOrd="0" destOrd="0" presId="urn:microsoft.com/office/officeart/2005/8/layout/process5"/>
    <dgm:cxn modelId="{77DDE48C-B7F4-4D54-A888-850CD5458BD0}" srcId="{3B2B0D51-D8F5-493E-9747-CE89399CA89C}" destId="{FE1D227E-B325-4F80-A14D-27E74FB49D0F}" srcOrd="1" destOrd="0" parTransId="{D2885AE2-ED12-4236-A373-2B0CF2251B8D}" sibTransId="{FBA8410E-3D02-41E1-84D4-0EDDF658845D}"/>
    <dgm:cxn modelId="{E6E6B622-01D9-43EB-A676-B5B38A999775}" type="presOf" srcId="{C291E9FC-FFA3-46D0-A195-75BDE94D7C5B}" destId="{20015A70-85CC-4B08-8E33-A0039D2CC6A2}" srcOrd="0" destOrd="0" presId="urn:microsoft.com/office/officeart/2005/8/layout/process5"/>
    <dgm:cxn modelId="{5C2DEEE5-47D6-459C-9929-38AC42269597}" type="presOf" srcId="{8672F081-4661-4F19-96BC-FA41787D8FD9}" destId="{0CEDF8C4-DAE3-4788-8F6E-C5976643308B}" srcOrd="0" destOrd="1" presId="urn:microsoft.com/office/officeart/2005/8/layout/process5"/>
    <dgm:cxn modelId="{DFECD3DE-0AB0-4539-9AA0-F96E2E82428A}" srcId="{3B2B0D51-D8F5-493E-9747-CE89399CA89C}" destId="{3169B513-2FB5-4E75-AC9D-7BE350ED8DE1}" srcOrd="0" destOrd="0" parTransId="{1ECF63F1-DBC4-4F5F-871D-66A26F44C5AB}" sibTransId="{FA496052-3F2E-456C-A2C4-D4EE762A5717}"/>
    <dgm:cxn modelId="{3D982C5C-C669-4032-87CE-4599A9AB1B47}" type="presOf" srcId="{49BD4AA0-62D5-44BC-8490-A0BD1D010355}" destId="{80B4EB7D-A59D-406B-8642-D4BE4F5E1BD5}" srcOrd="1" destOrd="0" presId="urn:microsoft.com/office/officeart/2005/8/layout/process5"/>
    <dgm:cxn modelId="{BE0D6C41-D81F-46DD-A556-84A847C97B5B}" type="presOf" srcId="{42650A5A-9667-49DC-9F80-4B9E24AF3334}" destId="{C663A39D-03F1-43B6-8520-46FBF79915EA}" srcOrd="0" destOrd="0" presId="urn:microsoft.com/office/officeart/2005/8/layout/process5"/>
    <dgm:cxn modelId="{EE00372C-6C3F-46DE-B201-387460C3FB7B}" srcId="{85CF6A72-138A-4A5A-A66B-6E4AC81EAAD7}" destId="{8672F081-4661-4F19-96BC-FA41787D8FD9}" srcOrd="0" destOrd="0" parTransId="{3CFA2C36-8F18-41D3-BCCF-9F4A02B0FCE4}" sibTransId="{609FA8DC-750C-4567-9316-9D2562042BCA}"/>
    <dgm:cxn modelId="{9DF25910-D177-44ED-B76F-39914C031412}" type="presOf" srcId="{FA496052-3F2E-456C-A2C4-D4EE762A5717}" destId="{D3F2BB5A-068A-4929-AD20-26898C7B18D2}" srcOrd="1" destOrd="0" presId="urn:microsoft.com/office/officeart/2005/8/layout/process5"/>
    <dgm:cxn modelId="{C60FDC16-FADE-4AA0-B223-82166E8BDA5E}" type="presOf" srcId="{D27BA4E3-E2CE-4D88-9A94-C014BC749952}" destId="{BFA0E089-F6D7-4103-9226-4B4CCD7AF888}" srcOrd="0" destOrd="0" presId="urn:microsoft.com/office/officeart/2005/8/layout/process5"/>
    <dgm:cxn modelId="{69445B33-09A8-4F61-835E-A6154C495BB3}" srcId="{3B2B0D51-D8F5-493E-9747-CE89399CA89C}" destId="{42650A5A-9667-49DC-9F80-4B9E24AF3334}" srcOrd="3" destOrd="0" parTransId="{72CBDC62-502D-47A2-BE41-A7A265542DD4}" sibTransId="{D020EE94-0267-4244-B7A1-0644B3BF90C4}"/>
    <dgm:cxn modelId="{BE1CE8CD-A8C9-4CC0-A5A4-D10E5C12A004}" type="presOf" srcId="{49BD4AA0-62D5-44BC-8490-A0BD1D010355}" destId="{A2C4EC2A-B72E-4155-8688-CA5401A026D3}" srcOrd="0" destOrd="0" presId="urn:microsoft.com/office/officeart/2005/8/layout/process5"/>
    <dgm:cxn modelId="{89CE2B16-E3B3-4ADB-95C7-E8B4D14EA7F6}" srcId="{3169B513-2FB5-4E75-AC9D-7BE350ED8DE1}" destId="{0110E157-9B39-45BE-838C-9A8836B2FC10}" srcOrd="0" destOrd="0" parTransId="{85E6862B-6627-4A15-8A70-2652D34E42E1}" sibTransId="{8221710F-C5F0-44F2-85B1-AD991AD632A2}"/>
    <dgm:cxn modelId="{D3C7126F-C29A-4AA0-A8DE-8DF978DE57D2}" srcId="{3B2B0D51-D8F5-493E-9747-CE89399CA89C}" destId="{C291E9FC-FFA3-46D0-A195-75BDE94D7C5B}" srcOrd="5" destOrd="0" parTransId="{71AF1069-6224-4944-9F7D-2369BBE1FEAE}" sibTransId="{2532F1D1-E2A2-4006-B7AA-8715B101D4BB}"/>
    <dgm:cxn modelId="{26D640FC-17E4-422F-A850-DDCAEF77676C}" type="presOf" srcId="{85CF6A72-138A-4A5A-A66B-6E4AC81EAAD7}" destId="{0CEDF8C4-DAE3-4788-8F6E-C5976643308B}" srcOrd="0" destOrd="0" presId="urn:microsoft.com/office/officeart/2005/8/layout/process5"/>
    <dgm:cxn modelId="{0FEFB4EB-6F34-4795-9C94-F54381CB4F16}" srcId="{3B2B0D51-D8F5-493E-9747-CE89399CA89C}" destId="{85CF6A72-138A-4A5A-A66B-6E4AC81EAAD7}" srcOrd="2" destOrd="0" parTransId="{F9B12B76-FBDF-4043-92F2-AF21C4580C73}" sibTransId="{D27BA4E3-E2CE-4D88-9A94-C014BC749952}"/>
    <dgm:cxn modelId="{EA865FF9-B85C-4DA8-B080-5D6F6B503D4C}" type="presOf" srcId="{FBA8410E-3D02-41E1-84D4-0EDDF658845D}" destId="{63A386DA-556E-455F-BCAD-78D9774A0221}" srcOrd="1" destOrd="0" presId="urn:microsoft.com/office/officeart/2005/8/layout/process5"/>
    <dgm:cxn modelId="{992CFE91-F3CA-4E61-8CB2-F223B4E70BA9}" type="presOf" srcId="{D020EE94-0267-4244-B7A1-0644B3BF90C4}" destId="{83D16617-7AD5-4EA1-9850-1800C729F064}" srcOrd="1" destOrd="0" presId="urn:microsoft.com/office/officeart/2005/8/layout/process5"/>
    <dgm:cxn modelId="{E8B40AAB-225A-41D2-B83C-7521883F08BB}" srcId="{42650A5A-9667-49DC-9F80-4B9E24AF3334}" destId="{9AA5FF13-9E52-431C-ADA7-E141AC160DE1}" srcOrd="0" destOrd="0" parTransId="{975BC88C-186F-4B0D-9C14-9C8565E39C0E}" sibTransId="{4D5D08F2-C8CB-42C2-ABB5-21A467EFA0DD}"/>
    <dgm:cxn modelId="{79F5511F-369D-4333-83C4-FCD59C1A405F}" type="presOf" srcId="{3169B513-2FB5-4E75-AC9D-7BE350ED8DE1}" destId="{9C254BBF-E517-4A87-BA7D-777067C6EC50}" srcOrd="0" destOrd="0" presId="urn:microsoft.com/office/officeart/2005/8/layout/process5"/>
    <dgm:cxn modelId="{387E0092-E8DC-40A6-B9CD-FFB38A73EB69}" type="presParOf" srcId="{6722229E-256D-44AB-B0F5-DC903D9E083D}" destId="{9C254BBF-E517-4A87-BA7D-777067C6EC50}" srcOrd="0" destOrd="0" presId="urn:microsoft.com/office/officeart/2005/8/layout/process5"/>
    <dgm:cxn modelId="{1F9ED043-219C-4EFF-95DD-AD5A7E4601DD}" type="presParOf" srcId="{6722229E-256D-44AB-B0F5-DC903D9E083D}" destId="{02476D45-2B72-43AA-A0A7-54BBEE2F324D}" srcOrd="1" destOrd="0" presId="urn:microsoft.com/office/officeart/2005/8/layout/process5"/>
    <dgm:cxn modelId="{6FF7DBD8-29A1-4293-AC32-815F3BE561D5}" type="presParOf" srcId="{02476D45-2B72-43AA-A0A7-54BBEE2F324D}" destId="{D3F2BB5A-068A-4929-AD20-26898C7B18D2}" srcOrd="0" destOrd="0" presId="urn:microsoft.com/office/officeart/2005/8/layout/process5"/>
    <dgm:cxn modelId="{667DDD33-FDF0-40E0-B6D4-14915FFB48D2}" type="presParOf" srcId="{6722229E-256D-44AB-B0F5-DC903D9E083D}" destId="{DA46F036-4349-4951-BE6B-DC9C96953D41}" srcOrd="2" destOrd="0" presId="urn:microsoft.com/office/officeart/2005/8/layout/process5"/>
    <dgm:cxn modelId="{CE6F80BB-59EE-46AA-8C88-08F584D84A62}" type="presParOf" srcId="{6722229E-256D-44AB-B0F5-DC903D9E083D}" destId="{D5C3BBDE-F3AE-48CC-9582-33CC837866BB}" srcOrd="3" destOrd="0" presId="urn:microsoft.com/office/officeart/2005/8/layout/process5"/>
    <dgm:cxn modelId="{DB16899B-368B-47A7-BE86-15CF0919E492}" type="presParOf" srcId="{D5C3BBDE-F3AE-48CC-9582-33CC837866BB}" destId="{63A386DA-556E-455F-BCAD-78D9774A0221}" srcOrd="0" destOrd="0" presId="urn:microsoft.com/office/officeart/2005/8/layout/process5"/>
    <dgm:cxn modelId="{84A4765A-25EB-4BF4-AC64-C7DAE8F96382}" type="presParOf" srcId="{6722229E-256D-44AB-B0F5-DC903D9E083D}" destId="{0CEDF8C4-DAE3-4788-8F6E-C5976643308B}" srcOrd="4" destOrd="0" presId="urn:microsoft.com/office/officeart/2005/8/layout/process5"/>
    <dgm:cxn modelId="{34E00928-35F9-4A51-974E-E2E7BE1900C8}" type="presParOf" srcId="{6722229E-256D-44AB-B0F5-DC903D9E083D}" destId="{BFA0E089-F6D7-4103-9226-4B4CCD7AF888}" srcOrd="5" destOrd="0" presId="urn:microsoft.com/office/officeart/2005/8/layout/process5"/>
    <dgm:cxn modelId="{BF2DF1E8-902A-4FE6-872B-16FC06F782FD}" type="presParOf" srcId="{BFA0E089-F6D7-4103-9226-4B4CCD7AF888}" destId="{4C728C86-09B7-4280-BDC8-84FBEB7066A7}" srcOrd="0" destOrd="0" presId="urn:microsoft.com/office/officeart/2005/8/layout/process5"/>
    <dgm:cxn modelId="{D7EC6A3F-3D7F-4B6E-9C2F-892274A9944E}" type="presParOf" srcId="{6722229E-256D-44AB-B0F5-DC903D9E083D}" destId="{C663A39D-03F1-43B6-8520-46FBF79915EA}" srcOrd="6" destOrd="0" presId="urn:microsoft.com/office/officeart/2005/8/layout/process5"/>
    <dgm:cxn modelId="{D94D69C7-7E05-46C3-B5FD-B3AB3A7EBF5A}" type="presParOf" srcId="{6722229E-256D-44AB-B0F5-DC903D9E083D}" destId="{E5F10D06-D81F-4924-9CF7-6CA27FBCEA09}" srcOrd="7" destOrd="0" presId="urn:microsoft.com/office/officeart/2005/8/layout/process5"/>
    <dgm:cxn modelId="{74918600-11BF-479B-89A5-0A0BCA9E09CE}" type="presParOf" srcId="{E5F10D06-D81F-4924-9CF7-6CA27FBCEA09}" destId="{83D16617-7AD5-4EA1-9850-1800C729F064}" srcOrd="0" destOrd="0" presId="urn:microsoft.com/office/officeart/2005/8/layout/process5"/>
    <dgm:cxn modelId="{A25C1512-88D9-4FB3-A422-BE2575711387}" type="presParOf" srcId="{6722229E-256D-44AB-B0F5-DC903D9E083D}" destId="{F5B024DB-72F4-4FE7-B950-B16521DECCF2}" srcOrd="8" destOrd="0" presId="urn:microsoft.com/office/officeart/2005/8/layout/process5"/>
    <dgm:cxn modelId="{D9ABFE25-1925-48A6-B998-D381614E7F2B}" type="presParOf" srcId="{6722229E-256D-44AB-B0F5-DC903D9E083D}" destId="{A2C4EC2A-B72E-4155-8688-CA5401A026D3}" srcOrd="9" destOrd="0" presId="urn:microsoft.com/office/officeart/2005/8/layout/process5"/>
    <dgm:cxn modelId="{6301FB53-0FA9-4582-A29F-9DFEDBC7B534}" type="presParOf" srcId="{A2C4EC2A-B72E-4155-8688-CA5401A026D3}" destId="{80B4EB7D-A59D-406B-8642-D4BE4F5E1BD5}" srcOrd="0" destOrd="0" presId="urn:microsoft.com/office/officeart/2005/8/layout/process5"/>
    <dgm:cxn modelId="{20C47CB0-FC08-49EF-8F96-F442FE40EC59}" type="presParOf" srcId="{6722229E-256D-44AB-B0F5-DC903D9E083D}" destId="{20015A70-85CC-4B08-8E33-A0039D2CC6A2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F6BEC-CA3B-486D-867A-6918CECF5AF8}">
      <dsp:nvSpPr>
        <dsp:cNvPr id="0" name=""/>
        <dsp:cNvSpPr/>
      </dsp:nvSpPr>
      <dsp:spPr>
        <a:xfrm>
          <a:off x="2789781" y="1582340"/>
          <a:ext cx="1216876" cy="121687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400" kern="1200" dirty="0" smtClean="0"/>
            <a:t>Impact</a:t>
          </a:r>
          <a:endParaRPr lang="en-IE" sz="2400" kern="1200" dirty="0"/>
        </a:p>
      </dsp:txBody>
      <dsp:txXfrm>
        <a:off x="2849184" y="1641743"/>
        <a:ext cx="1098070" cy="1098070"/>
      </dsp:txXfrm>
    </dsp:sp>
    <dsp:sp modelId="{EE838355-4948-41F9-87BA-9D8FBF528F89}">
      <dsp:nvSpPr>
        <dsp:cNvPr id="0" name=""/>
        <dsp:cNvSpPr/>
      </dsp:nvSpPr>
      <dsp:spPr>
        <a:xfrm rot="16200000">
          <a:off x="3054610" y="1238731"/>
          <a:ext cx="68721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7218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A4D4F2-5EB1-4B3F-9EA4-BE71089BB9D4}">
      <dsp:nvSpPr>
        <dsp:cNvPr id="0" name=""/>
        <dsp:cNvSpPr/>
      </dsp:nvSpPr>
      <dsp:spPr>
        <a:xfrm>
          <a:off x="2804011" y="79815"/>
          <a:ext cx="1188416" cy="815307"/>
        </a:xfrm>
        <a:prstGeom prst="roundRect">
          <a:avLst/>
        </a:prstGeom>
        <a:solidFill>
          <a:schemeClr val="accent3">
            <a:hueOff val="2250053"/>
            <a:satOff val="-3376"/>
            <a:lumOff val="-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800" kern="1200" dirty="0" smtClean="0"/>
            <a:t>Immediate / Long-term</a:t>
          </a:r>
          <a:endParaRPr lang="en-IE" sz="1800" kern="1200" dirty="0"/>
        </a:p>
      </dsp:txBody>
      <dsp:txXfrm>
        <a:off x="2843811" y="119615"/>
        <a:ext cx="1108816" cy="735707"/>
      </dsp:txXfrm>
    </dsp:sp>
    <dsp:sp modelId="{5BFC0CF7-67FE-40AE-A7D2-F944F2A4A82F}">
      <dsp:nvSpPr>
        <dsp:cNvPr id="0" name=""/>
        <dsp:cNvSpPr/>
      </dsp:nvSpPr>
      <dsp:spPr>
        <a:xfrm rot="20520000">
          <a:off x="3994907" y="1918893"/>
          <a:ext cx="4801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0178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65A82-AEFB-4BEB-BA28-224B1674F336}">
      <dsp:nvSpPr>
        <dsp:cNvPr id="0" name=""/>
        <dsp:cNvSpPr/>
      </dsp:nvSpPr>
      <dsp:spPr>
        <a:xfrm>
          <a:off x="4463335" y="1256773"/>
          <a:ext cx="1109657" cy="815307"/>
        </a:xfrm>
        <a:prstGeom prst="roundRect">
          <a:avLst/>
        </a:prstGeom>
        <a:solidFill>
          <a:schemeClr val="accent3">
            <a:hueOff val="4500106"/>
            <a:satOff val="-6752"/>
            <a:lumOff val="-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800" kern="1200" dirty="0" smtClean="0"/>
            <a:t>Far-reaching</a:t>
          </a:r>
        </a:p>
      </dsp:txBody>
      <dsp:txXfrm>
        <a:off x="4503135" y="1296573"/>
        <a:ext cx="1030057" cy="735707"/>
      </dsp:txXfrm>
    </dsp:sp>
    <dsp:sp modelId="{0032D85B-EC15-4BED-9E53-93C6AD34F941}">
      <dsp:nvSpPr>
        <dsp:cNvPr id="0" name=""/>
        <dsp:cNvSpPr/>
      </dsp:nvSpPr>
      <dsp:spPr>
        <a:xfrm rot="3240000">
          <a:off x="3748073" y="2980174"/>
          <a:ext cx="44735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7351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7D734-F771-4E07-97DB-AB1B69902EE5}">
      <dsp:nvSpPr>
        <dsp:cNvPr id="0" name=""/>
        <dsp:cNvSpPr/>
      </dsp:nvSpPr>
      <dsp:spPr>
        <a:xfrm>
          <a:off x="3756065" y="3161132"/>
          <a:ext cx="1286668" cy="815307"/>
        </a:xfrm>
        <a:prstGeom prst="roundRect">
          <a:avLst/>
        </a:prstGeom>
        <a:solidFill>
          <a:schemeClr val="accent3">
            <a:hueOff val="6750158"/>
            <a:satOff val="-10128"/>
            <a:lumOff val="-1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800" kern="1200" dirty="0" smtClean="0"/>
            <a:t>High-risk/Low-risk</a:t>
          </a:r>
        </a:p>
      </dsp:txBody>
      <dsp:txXfrm>
        <a:off x="3795865" y="3200932"/>
        <a:ext cx="1207068" cy="735707"/>
      </dsp:txXfrm>
    </dsp:sp>
    <dsp:sp modelId="{A89BC08A-1A21-48C1-BA96-5054F6340771}">
      <dsp:nvSpPr>
        <dsp:cNvPr id="0" name=""/>
        <dsp:cNvSpPr/>
      </dsp:nvSpPr>
      <dsp:spPr>
        <a:xfrm rot="7850088">
          <a:off x="2574746" y="2935377"/>
          <a:ext cx="35992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9926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BB8737-E70E-4B84-9608-38AF640710AD}">
      <dsp:nvSpPr>
        <dsp:cNvPr id="0" name=""/>
        <dsp:cNvSpPr/>
      </dsp:nvSpPr>
      <dsp:spPr>
        <a:xfrm>
          <a:off x="1620947" y="3071537"/>
          <a:ext cx="1327556" cy="815307"/>
        </a:xfrm>
        <a:prstGeom prst="roundRect">
          <a:avLst/>
        </a:prstGeom>
        <a:solidFill>
          <a:schemeClr val="accent3">
            <a:hueOff val="9000211"/>
            <a:satOff val="-13504"/>
            <a:lumOff val="-2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800" kern="1200" dirty="0" smtClean="0"/>
            <a:t>Difficult to measure</a:t>
          </a:r>
        </a:p>
      </dsp:txBody>
      <dsp:txXfrm>
        <a:off x="1660747" y="3111337"/>
        <a:ext cx="1247956" cy="735707"/>
      </dsp:txXfrm>
    </dsp:sp>
    <dsp:sp modelId="{5089814F-DD86-4343-B1B8-BA7F96D126F3}">
      <dsp:nvSpPr>
        <dsp:cNvPr id="0" name=""/>
        <dsp:cNvSpPr/>
      </dsp:nvSpPr>
      <dsp:spPr>
        <a:xfrm rot="11880000">
          <a:off x="2402393" y="1931729"/>
          <a:ext cx="39710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7105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6E7C75-81DE-44BE-BA6C-370DA3B28854}">
      <dsp:nvSpPr>
        <dsp:cNvPr id="0" name=""/>
        <dsp:cNvSpPr/>
      </dsp:nvSpPr>
      <dsp:spPr>
        <a:xfrm>
          <a:off x="1144439" y="1256773"/>
          <a:ext cx="1267672" cy="815307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800" kern="1200" dirty="0" smtClean="0"/>
            <a:t>Economic / Non-economic</a:t>
          </a:r>
        </a:p>
      </dsp:txBody>
      <dsp:txXfrm>
        <a:off x="1184239" y="1296573"/>
        <a:ext cx="1188072" cy="7357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4E2E9-815E-4F30-99E8-0439E0AC357F}">
      <dsp:nvSpPr>
        <dsp:cNvPr id="0" name=""/>
        <dsp:cNvSpPr/>
      </dsp:nvSpPr>
      <dsp:spPr>
        <a:xfrm rot="10800000">
          <a:off x="1415205" y="2302"/>
          <a:ext cx="4788532" cy="8362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778" tIns="144780" rIns="270256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3800" kern="1200" dirty="0" smtClean="0"/>
            <a:t>Input</a:t>
          </a:r>
          <a:endParaRPr lang="en-IE" sz="3800" kern="1200" dirty="0"/>
        </a:p>
      </dsp:txBody>
      <dsp:txXfrm rot="10800000">
        <a:off x="1624276" y="2302"/>
        <a:ext cx="4579461" cy="836284"/>
      </dsp:txXfrm>
    </dsp:sp>
    <dsp:sp modelId="{D939CA97-54E2-49F5-8E20-FDCCA82F1AFA}">
      <dsp:nvSpPr>
        <dsp:cNvPr id="0" name=""/>
        <dsp:cNvSpPr/>
      </dsp:nvSpPr>
      <dsp:spPr>
        <a:xfrm>
          <a:off x="997062" y="2302"/>
          <a:ext cx="836284" cy="83628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66E75-AE34-40CA-97A4-5B4F331FFAC0}">
      <dsp:nvSpPr>
        <dsp:cNvPr id="0" name=""/>
        <dsp:cNvSpPr/>
      </dsp:nvSpPr>
      <dsp:spPr>
        <a:xfrm rot="10800000">
          <a:off x="1415205" y="1088224"/>
          <a:ext cx="4788532" cy="8362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778" tIns="144780" rIns="270256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3800" kern="1200" dirty="0" smtClean="0"/>
            <a:t>Activity</a:t>
          </a:r>
          <a:endParaRPr lang="en-IE" sz="3800" kern="1200" dirty="0"/>
        </a:p>
      </dsp:txBody>
      <dsp:txXfrm rot="10800000">
        <a:off x="1624276" y="1088224"/>
        <a:ext cx="4579461" cy="836284"/>
      </dsp:txXfrm>
    </dsp:sp>
    <dsp:sp modelId="{FB064382-70E7-49B0-BB06-DFF39A06AD17}">
      <dsp:nvSpPr>
        <dsp:cNvPr id="0" name=""/>
        <dsp:cNvSpPr/>
      </dsp:nvSpPr>
      <dsp:spPr>
        <a:xfrm>
          <a:off x="997062" y="1088224"/>
          <a:ext cx="836284" cy="83628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D5BC12-2666-437B-B67D-79A4FA814FD8}">
      <dsp:nvSpPr>
        <dsp:cNvPr id="0" name=""/>
        <dsp:cNvSpPr/>
      </dsp:nvSpPr>
      <dsp:spPr>
        <a:xfrm rot="10800000">
          <a:off x="1415205" y="2174145"/>
          <a:ext cx="4788532" cy="8362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778" tIns="144780" rIns="270256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3800" kern="1200" dirty="0" smtClean="0"/>
            <a:t>Output</a:t>
          </a:r>
          <a:endParaRPr lang="en-IE" sz="3800" kern="1200" dirty="0"/>
        </a:p>
      </dsp:txBody>
      <dsp:txXfrm rot="10800000">
        <a:off x="1624276" y="2174145"/>
        <a:ext cx="4579461" cy="836284"/>
      </dsp:txXfrm>
    </dsp:sp>
    <dsp:sp modelId="{3033FBC2-AB05-467D-9A23-7860A708B7BF}">
      <dsp:nvSpPr>
        <dsp:cNvPr id="0" name=""/>
        <dsp:cNvSpPr/>
      </dsp:nvSpPr>
      <dsp:spPr>
        <a:xfrm>
          <a:off x="997062" y="2174145"/>
          <a:ext cx="836284" cy="83628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52312A-BEBB-4A70-A0E1-DB9AEDE8F8A7}">
      <dsp:nvSpPr>
        <dsp:cNvPr id="0" name=""/>
        <dsp:cNvSpPr/>
      </dsp:nvSpPr>
      <dsp:spPr>
        <a:xfrm rot="10800000">
          <a:off x="1415205" y="3260067"/>
          <a:ext cx="4788532" cy="8362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778" tIns="144780" rIns="270256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3800" kern="1200" dirty="0" smtClean="0"/>
            <a:t>Outcomes</a:t>
          </a:r>
          <a:endParaRPr lang="en-IE" sz="3800" kern="1200" dirty="0"/>
        </a:p>
      </dsp:txBody>
      <dsp:txXfrm rot="10800000">
        <a:off x="1624276" y="3260067"/>
        <a:ext cx="4579461" cy="836284"/>
      </dsp:txXfrm>
    </dsp:sp>
    <dsp:sp modelId="{8B0797C3-09D9-49ED-A13E-0D44F0CF22CB}">
      <dsp:nvSpPr>
        <dsp:cNvPr id="0" name=""/>
        <dsp:cNvSpPr/>
      </dsp:nvSpPr>
      <dsp:spPr>
        <a:xfrm>
          <a:off x="997062" y="3260067"/>
          <a:ext cx="836284" cy="83628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A112A7-17A4-4082-9F71-CB5D0E035310}">
      <dsp:nvSpPr>
        <dsp:cNvPr id="0" name=""/>
        <dsp:cNvSpPr/>
      </dsp:nvSpPr>
      <dsp:spPr>
        <a:xfrm rot="10800000">
          <a:off x="1415205" y="4345988"/>
          <a:ext cx="4788532" cy="8362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778" tIns="144780" rIns="270256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3800" kern="1200" dirty="0" smtClean="0"/>
            <a:t>Impact</a:t>
          </a:r>
          <a:endParaRPr lang="en-IE" sz="3800" kern="1200" dirty="0"/>
        </a:p>
      </dsp:txBody>
      <dsp:txXfrm rot="10800000">
        <a:off x="1624276" y="4345988"/>
        <a:ext cx="4579461" cy="836284"/>
      </dsp:txXfrm>
    </dsp:sp>
    <dsp:sp modelId="{E3E2F958-CE5D-436B-82D0-A1E3589D10BC}">
      <dsp:nvSpPr>
        <dsp:cNvPr id="0" name=""/>
        <dsp:cNvSpPr/>
      </dsp:nvSpPr>
      <dsp:spPr>
        <a:xfrm>
          <a:off x="997062" y="4345988"/>
          <a:ext cx="836284" cy="83628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6E0A-3EC0-4275-97B4-627A2F2CE4EE}">
      <dsp:nvSpPr>
        <dsp:cNvPr id="0" name=""/>
        <dsp:cNvSpPr/>
      </dsp:nvSpPr>
      <dsp:spPr>
        <a:xfrm>
          <a:off x="365" y="0"/>
          <a:ext cx="680070" cy="68007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6D1BF7-A2DF-4149-B0FC-2C9796FC39D7}">
      <dsp:nvSpPr>
        <dsp:cNvPr id="0" name=""/>
        <dsp:cNvSpPr/>
      </dsp:nvSpPr>
      <dsp:spPr>
        <a:xfrm>
          <a:off x="68372" y="68007"/>
          <a:ext cx="544056" cy="544056"/>
        </a:xfrm>
        <a:prstGeom prst="chord">
          <a:avLst>
            <a:gd name="adj1" fmla="val 1168272"/>
            <a:gd name="adj2" fmla="val 963172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5EC6E-6022-4B4B-BCC4-BDC7D0CFBFF5}">
      <dsp:nvSpPr>
        <dsp:cNvPr id="0" name=""/>
        <dsp:cNvSpPr/>
      </dsp:nvSpPr>
      <dsp:spPr>
        <a:xfrm>
          <a:off x="822117" y="680070"/>
          <a:ext cx="2011875" cy="286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kern="1200" dirty="0" smtClean="0"/>
            <a:t>Funding/Support</a:t>
          </a:r>
          <a:endParaRPr lang="en-IE" sz="2000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kern="1200" dirty="0" smtClean="0"/>
            <a:t>Hosting/Admin</a:t>
          </a:r>
          <a:endParaRPr lang="en-IE" sz="2000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kern="1200" dirty="0" smtClean="0"/>
            <a:t>Facilities</a:t>
          </a:r>
          <a:endParaRPr lang="en-IE" sz="2000" kern="1200" dirty="0"/>
        </a:p>
      </dsp:txBody>
      <dsp:txXfrm>
        <a:off x="822117" y="680070"/>
        <a:ext cx="2011875" cy="2861963"/>
      </dsp:txXfrm>
    </dsp:sp>
    <dsp:sp modelId="{2CEAF52F-64D5-41F9-8F85-95CF2A45AAB4}">
      <dsp:nvSpPr>
        <dsp:cNvPr id="0" name=""/>
        <dsp:cNvSpPr/>
      </dsp:nvSpPr>
      <dsp:spPr>
        <a:xfrm>
          <a:off x="822117" y="0"/>
          <a:ext cx="2011875" cy="68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88900" rIns="88900" bIns="88900" numCol="1" spcCol="1270" anchor="b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3500" kern="1200" dirty="0" smtClean="0"/>
            <a:t>Inputs</a:t>
          </a:r>
          <a:endParaRPr lang="en-IE" sz="3500" kern="1200" dirty="0"/>
        </a:p>
      </dsp:txBody>
      <dsp:txXfrm>
        <a:off x="822117" y="0"/>
        <a:ext cx="2011875" cy="680070"/>
      </dsp:txXfrm>
    </dsp:sp>
    <dsp:sp modelId="{D26C0D0C-2769-40B8-981D-A0493D56D8E1}">
      <dsp:nvSpPr>
        <dsp:cNvPr id="0" name=""/>
        <dsp:cNvSpPr/>
      </dsp:nvSpPr>
      <dsp:spPr>
        <a:xfrm>
          <a:off x="2975674" y="0"/>
          <a:ext cx="680070" cy="68007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C7F49-2637-4DAA-8BFA-82CD48D6C3D0}">
      <dsp:nvSpPr>
        <dsp:cNvPr id="0" name=""/>
        <dsp:cNvSpPr/>
      </dsp:nvSpPr>
      <dsp:spPr>
        <a:xfrm>
          <a:off x="3043681" y="68007"/>
          <a:ext cx="544056" cy="544056"/>
        </a:xfrm>
        <a:prstGeom prst="chord">
          <a:avLst>
            <a:gd name="adj1" fmla="val 20431728"/>
            <a:gd name="adj2" fmla="val 1196827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0F6A4-9F64-4360-B859-45B1B8FA6B94}">
      <dsp:nvSpPr>
        <dsp:cNvPr id="0" name=""/>
        <dsp:cNvSpPr/>
      </dsp:nvSpPr>
      <dsp:spPr>
        <a:xfrm>
          <a:off x="3797426" y="680070"/>
          <a:ext cx="2011875" cy="286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kern="1200" dirty="0" smtClean="0"/>
            <a:t>Awards granted</a:t>
          </a:r>
          <a:endParaRPr lang="en-IE" sz="2000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kern="1200" dirty="0" smtClean="0"/>
            <a:t>Teams established</a:t>
          </a:r>
          <a:endParaRPr lang="en-IE" sz="2000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kern="1200" dirty="0" smtClean="0"/>
            <a:t>Research undertaken</a:t>
          </a:r>
          <a:endParaRPr lang="en-IE" sz="2000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kern="1200" dirty="0" smtClean="0"/>
            <a:t>Education</a:t>
          </a:r>
          <a:endParaRPr lang="en-IE" sz="2000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kern="1200" dirty="0" smtClean="0"/>
            <a:t>Technology </a:t>
          </a:r>
          <a:r>
            <a:rPr lang="en-IE" sz="2000" kern="1200" dirty="0" smtClean="0"/>
            <a:t>Transfer</a:t>
          </a:r>
          <a:endParaRPr lang="en-IE" sz="2000" kern="1200" dirty="0"/>
        </a:p>
      </dsp:txBody>
      <dsp:txXfrm>
        <a:off x="3797426" y="680070"/>
        <a:ext cx="2011875" cy="2861963"/>
      </dsp:txXfrm>
    </dsp:sp>
    <dsp:sp modelId="{B3A827D2-E47E-4AB1-84B3-F1DF1BBF2EEF}">
      <dsp:nvSpPr>
        <dsp:cNvPr id="0" name=""/>
        <dsp:cNvSpPr/>
      </dsp:nvSpPr>
      <dsp:spPr>
        <a:xfrm>
          <a:off x="3797426" y="0"/>
          <a:ext cx="2011875" cy="68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88900" rIns="88900" bIns="88900" numCol="1" spcCol="1270" anchor="b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3500" kern="1200" dirty="0" smtClean="0"/>
            <a:t>Activities</a:t>
          </a:r>
          <a:endParaRPr lang="en-IE" sz="3500" kern="1200" dirty="0"/>
        </a:p>
      </dsp:txBody>
      <dsp:txXfrm>
        <a:off x="3797426" y="0"/>
        <a:ext cx="2011875" cy="680070"/>
      </dsp:txXfrm>
    </dsp:sp>
    <dsp:sp modelId="{3BEE82A6-7F4C-42E1-8E87-7BB08E60702A}">
      <dsp:nvSpPr>
        <dsp:cNvPr id="0" name=""/>
        <dsp:cNvSpPr/>
      </dsp:nvSpPr>
      <dsp:spPr>
        <a:xfrm>
          <a:off x="5950983" y="0"/>
          <a:ext cx="680070" cy="68007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AB2AD-BD47-449F-B713-E8971CE0DCE5}">
      <dsp:nvSpPr>
        <dsp:cNvPr id="0" name=""/>
        <dsp:cNvSpPr/>
      </dsp:nvSpPr>
      <dsp:spPr>
        <a:xfrm>
          <a:off x="6018990" y="68007"/>
          <a:ext cx="544056" cy="544056"/>
        </a:xfrm>
        <a:prstGeom prst="chord">
          <a:avLst>
            <a:gd name="adj1" fmla="val 162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648AD-ADCA-4D67-B250-AD3BB4C9BB8B}">
      <dsp:nvSpPr>
        <dsp:cNvPr id="0" name=""/>
        <dsp:cNvSpPr/>
      </dsp:nvSpPr>
      <dsp:spPr>
        <a:xfrm>
          <a:off x="6772734" y="680070"/>
          <a:ext cx="2011875" cy="286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kern="1200" dirty="0" smtClean="0"/>
            <a:t>Publications</a:t>
          </a:r>
          <a:endParaRPr lang="en-IE" sz="2000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kern="1200" dirty="0" smtClean="0"/>
            <a:t>Networks</a:t>
          </a:r>
          <a:endParaRPr lang="en-IE" sz="2000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kern="1200" dirty="0" smtClean="0"/>
            <a:t>Pre-Commercial Outputs</a:t>
          </a:r>
          <a:endParaRPr lang="en-IE" sz="2000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kern="1200" dirty="0" smtClean="0"/>
            <a:t>Funding diversification</a:t>
          </a:r>
          <a:endParaRPr lang="en-IE" sz="2000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kern="1200" dirty="0" smtClean="0"/>
            <a:t>Events</a:t>
          </a:r>
          <a:endParaRPr lang="en-IE" sz="2000" kern="1200" dirty="0"/>
        </a:p>
      </dsp:txBody>
      <dsp:txXfrm>
        <a:off x="6772734" y="680070"/>
        <a:ext cx="2011875" cy="2861963"/>
      </dsp:txXfrm>
    </dsp:sp>
    <dsp:sp modelId="{9EBEEB22-99CC-4E09-8D3A-C972EF1636C1}">
      <dsp:nvSpPr>
        <dsp:cNvPr id="0" name=""/>
        <dsp:cNvSpPr/>
      </dsp:nvSpPr>
      <dsp:spPr>
        <a:xfrm>
          <a:off x="6772734" y="0"/>
          <a:ext cx="2011875" cy="68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88900" rIns="88900" bIns="88900" numCol="1" spcCol="1270" anchor="b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3500" kern="1200" dirty="0" smtClean="0"/>
            <a:t>Outputs</a:t>
          </a:r>
          <a:endParaRPr lang="en-IE" sz="3500" kern="1200" dirty="0"/>
        </a:p>
      </dsp:txBody>
      <dsp:txXfrm>
        <a:off x="6772734" y="0"/>
        <a:ext cx="2011875" cy="6800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CCD83-BD15-4CE2-82CA-67E5D7E3723F}">
      <dsp:nvSpPr>
        <dsp:cNvPr id="0" name=""/>
        <dsp:cNvSpPr/>
      </dsp:nvSpPr>
      <dsp:spPr>
        <a:xfrm>
          <a:off x="3687" y="0"/>
          <a:ext cx="978011" cy="978011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AEBD51-E194-4B66-93A4-B81405800B34}">
      <dsp:nvSpPr>
        <dsp:cNvPr id="0" name=""/>
        <dsp:cNvSpPr/>
      </dsp:nvSpPr>
      <dsp:spPr>
        <a:xfrm>
          <a:off x="101488" y="97801"/>
          <a:ext cx="782408" cy="782408"/>
        </a:xfrm>
        <a:prstGeom prst="chord">
          <a:avLst>
            <a:gd name="adj1" fmla="val 0"/>
            <a:gd name="adj2" fmla="val 108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47359-D7BF-489D-A19F-D1206A2059D3}">
      <dsp:nvSpPr>
        <dsp:cNvPr id="0" name=""/>
        <dsp:cNvSpPr/>
      </dsp:nvSpPr>
      <dsp:spPr>
        <a:xfrm>
          <a:off x="915001" y="978011"/>
          <a:ext cx="3434182" cy="4115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kern="1200" dirty="0" smtClean="0"/>
            <a:t>Research capacity/leaders</a:t>
          </a:r>
          <a:endParaRPr lang="en-IE" sz="2000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kern="1200" dirty="0" smtClean="0"/>
            <a:t>Research quality/productivity</a:t>
          </a:r>
          <a:endParaRPr lang="en-IE" sz="2000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kern="1200" dirty="0" smtClean="0"/>
            <a:t>Sustainability</a:t>
          </a:r>
          <a:endParaRPr lang="en-IE" sz="2000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kern="1200" dirty="0" smtClean="0"/>
            <a:t>Recruitment of graduates</a:t>
          </a:r>
          <a:endParaRPr lang="en-IE" sz="2000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kern="1200" dirty="0" smtClean="0"/>
            <a:t>Industry more competitive</a:t>
          </a:r>
          <a:endParaRPr lang="en-IE" sz="2000" kern="1200" dirty="0"/>
        </a:p>
      </dsp:txBody>
      <dsp:txXfrm>
        <a:off x="915001" y="978011"/>
        <a:ext cx="3434182" cy="4115797"/>
      </dsp:txXfrm>
    </dsp:sp>
    <dsp:sp modelId="{C744DAF2-93EB-47AB-AC14-C28BCF62241B}">
      <dsp:nvSpPr>
        <dsp:cNvPr id="0" name=""/>
        <dsp:cNvSpPr/>
      </dsp:nvSpPr>
      <dsp:spPr>
        <a:xfrm>
          <a:off x="1185451" y="0"/>
          <a:ext cx="2893283" cy="978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0" tIns="127000" rIns="127000" bIns="127000" numCol="1" spcCol="1270" anchor="b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5000" kern="1200" dirty="0" smtClean="0"/>
            <a:t>Outcomes</a:t>
          </a:r>
          <a:endParaRPr lang="en-IE" sz="5000" kern="1200" dirty="0"/>
        </a:p>
      </dsp:txBody>
      <dsp:txXfrm>
        <a:off x="1185451" y="0"/>
        <a:ext cx="2893283" cy="978011"/>
      </dsp:txXfrm>
    </dsp:sp>
    <dsp:sp modelId="{0C5572E3-DBBF-4A9D-86D9-C7AEC57BEA34}">
      <dsp:nvSpPr>
        <dsp:cNvPr id="0" name=""/>
        <dsp:cNvSpPr/>
      </dsp:nvSpPr>
      <dsp:spPr>
        <a:xfrm>
          <a:off x="4552936" y="0"/>
          <a:ext cx="978011" cy="978011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CD7A7-7EE4-440B-85D9-3B3C6FE21C48}">
      <dsp:nvSpPr>
        <dsp:cNvPr id="0" name=""/>
        <dsp:cNvSpPr/>
      </dsp:nvSpPr>
      <dsp:spPr>
        <a:xfrm>
          <a:off x="4650737" y="97801"/>
          <a:ext cx="782408" cy="782408"/>
        </a:xfrm>
        <a:prstGeom prst="chord">
          <a:avLst>
            <a:gd name="adj1" fmla="val 162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43BDE-6F54-469B-88C2-037733942E8E}">
      <dsp:nvSpPr>
        <dsp:cNvPr id="0" name=""/>
        <dsp:cNvSpPr/>
      </dsp:nvSpPr>
      <dsp:spPr>
        <a:xfrm>
          <a:off x="5545898" y="978011"/>
          <a:ext cx="3270885" cy="4115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800" kern="1200" dirty="0" smtClean="0"/>
            <a:t>Increase </a:t>
          </a:r>
          <a:r>
            <a:rPr lang="en-IE" sz="1800" kern="1200" dirty="0" smtClean="0"/>
            <a:t>research &amp; innovation </a:t>
          </a:r>
          <a:r>
            <a:rPr lang="en-IE" sz="1800" kern="1200" dirty="0" smtClean="0"/>
            <a:t>capacity</a:t>
          </a:r>
          <a:endParaRPr lang="en-IE" sz="1800" kern="120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800" kern="1200" dirty="0" smtClean="0"/>
            <a:t>Established international </a:t>
          </a:r>
          <a:r>
            <a:rPr lang="en-IE" sz="1800" kern="1200" dirty="0" err="1" smtClean="0"/>
            <a:t>Sci</a:t>
          </a:r>
          <a:r>
            <a:rPr lang="en-IE" sz="1800" kern="1200" dirty="0" smtClean="0"/>
            <a:t>/Tech profile</a:t>
          </a:r>
          <a:endParaRPr lang="en-IE" sz="1800" kern="120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800" kern="1200" dirty="0" smtClean="0"/>
            <a:t>Transformational change in research by industry (directly and in collaboration with academia)</a:t>
          </a:r>
          <a:endParaRPr lang="en-IE" sz="1800" kern="120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800" kern="1200" dirty="0" smtClean="0"/>
            <a:t>Contribution of research to economic and social development</a:t>
          </a:r>
          <a:endParaRPr lang="en-IE" sz="1800" kern="120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800" kern="1200" dirty="0" smtClean="0"/>
            <a:t>Improved international competitiveness</a:t>
          </a:r>
          <a:endParaRPr lang="en-IE" sz="1800" kern="120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800" kern="1200" dirty="0" smtClean="0"/>
            <a:t>National economic employment and growth</a:t>
          </a:r>
          <a:endParaRPr lang="en-IE" sz="1800" kern="1200" dirty="0"/>
        </a:p>
      </dsp:txBody>
      <dsp:txXfrm>
        <a:off x="5545898" y="978011"/>
        <a:ext cx="3270885" cy="4115797"/>
      </dsp:txXfrm>
    </dsp:sp>
    <dsp:sp modelId="{479DEA18-4D7D-4999-947B-89DB5CD50E2A}">
      <dsp:nvSpPr>
        <dsp:cNvPr id="0" name=""/>
        <dsp:cNvSpPr/>
      </dsp:nvSpPr>
      <dsp:spPr>
        <a:xfrm>
          <a:off x="5734699" y="0"/>
          <a:ext cx="2893283" cy="978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0" tIns="127000" rIns="127000" bIns="127000" numCol="1" spcCol="1270" anchor="b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5000" kern="1200" dirty="0" smtClean="0"/>
            <a:t>Impact</a:t>
          </a:r>
          <a:endParaRPr lang="en-IE" sz="5000" kern="1200" dirty="0"/>
        </a:p>
      </dsp:txBody>
      <dsp:txXfrm>
        <a:off x="5734699" y="0"/>
        <a:ext cx="2893283" cy="9780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54BBF-E517-4A87-BA7D-777067C6EC50}">
      <dsp:nvSpPr>
        <dsp:cNvPr id="0" name=""/>
        <dsp:cNvSpPr/>
      </dsp:nvSpPr>
      <dsp:spPr>
        <a:xfrm>
          <a:off x="805884" y="753504"/>
          <a:ext cx="2367124" cy="16026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b="1" kern="1200" dirty="0" smtClean="0"/>
            <a:t>Impact Statement</a:t>
          </a:r>
          <a:endParaRPr lang="en-IE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600" kern="1200" dirty="0" smtClean="0"/>
            <a:t>Researcher articulates the planned and potential impact of the proposed research at application stage.</a:t>
          </a:r>
          <a:endParaRPr lang="en-IE" sz="1600" kern="1200" dirty="0"/>
        </a:p>
      </dsp:txBody>
      <dsp:txXfrm>
        <a:off x="852823" y="800443"/>
        <a:ext cx="2273246" cy="1508731"/>
      </dsp:txXfrm>
    </dsp:sp>
    <dsp:sp modelId="{02476D45-2B72-43AA-A0A7-54BBEE2F324D}">
      <dsp:nvSpPr>
        <dsp:cNvPr id="0" name=""/>
        <dsp:cNvSpPr/>
      </dsp:nvSpPr>
      <dsp:spPr>
        <a:xfrm rot="21510825">
          <a:off x="3269240" y="1353349"/>
          <a:ext cx="232002" cy="3304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1200" kern="1200"/>
        </a:p>
      </dsp:txBody>
      <dsp:txXfrm>
        <a:off x="3269252" y="1420350"/>
        <a:ext cx="162401" cy="198294"/>
      </dsp:txXfrm>
    </dsp:sp>
    <dsp:sp modelId="{DA46F036-4349-4951-BE6B-DC9C96953D41}">
      <dsp:nvSpPr>
        <dsp:cNvPr id="0" name=""/>
        <dsp:cNvSpPr/>
      </dsp:nvSpPr>
      <dsp:spPr>
        <a:xfrm>
          <a:off x="3610602" y="389782"/>
          <a:ext cx="1685980" cy="2202185"/>
        </a:xfrm>
        <a:prstGeom prst="roundRect">
          <a:avLst>
            <a:gd name="adj" fmla="val 10000"/>
          </a:avLst>
        </a:prstGeom>
        <a:solidFill>
          <a:schemeClr val="accent3">
            <a:hueOff val="2250053"/>
            <a:satOff val="-3376"/>
            <a:lumOff val="-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kern="1200" dirty="0" smtClean="0"/>
            <a:t>International Peer Review of Scientific Excellence and Impact (Proposed Research, Statement, Applicant/Team)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1400" kern="1200" dirty="0"/>
        </a:p>
      </dsp:txBody>
      <dsp:txXfrm>
        <a:off x="3659983" y="439163"/>
        <a:ext cx="1587218" cy="2103423"/>
      </dsp:txXfrm>
    </dsp:sp>
    <dsp:sp modelId="{D5C3BBDE-F3AE-48CC-9582-33CC837866BB}">
      <dsp:nvSpPr>
        <dsp:cNvPr id="0" name=""/>
        <dsp:cNvSpPr/>
      </dsp:nvSpPr>
      <dsp:spPr>
        <a:xfrm>
          <a:off x="5413853" y="1325630"/>
          <a:ext cx="282516" cy="3304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1200" kern="1200"/>
        </a:p>
      </dsp:txBody>
      <dsp:txXfrm>
        <a:off x="5413853" y="1391728"/>
        <a:ext cx="197761" cy="198294"/>
      </dsp:txXfrm>
    </dsp:sp>
    <dsp:sp modelId="{0CEDF8C4-DAE3-4788-8F6E-C5976643308B}">
      <dsp:nvSpPr>
        <dsp:cNvPr id="0" name=""/>
        <dsp:cNvSpPr/>
      </dsp:nvSpPr>
      <dsp:spPr>
        <a:xfrm>
          <a:off x="5829631" y="191440"/>
          <a:ext cx="2737953" cy="2598870"/>
        </a:xfrm>
        <a:prstGeom prst="roundRect">
          <a:avLst>
            <a:gd name="adj" fmla="val 10000"/>
          </a:avLst>
        </a:prstGeom>
        <a:solidFill>
          <a:schemeClr val="accent3">
            <a:hueOff val="4500106"/>
            <a:satOff val="-6752"/>
            <a:lumOff val="-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kern="1200" dirty="0" smtClean="0"/>
            <a:t>Annual Reporting: Impact Declarations</a:t>
          </a:r>
          <a:endParaRPr lang="en-I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600" kern="1200" dirty="0" smtClean="0"/>
            <a:t>Researcher selects from 10 declarations , for e.g.  “The research conducted through my award has…Attracted developing and nurturing businesses, through for example, the licensing of technologies”</a:t>
          </a:r>
          <a:endParaRPr lang="en-IE" sz="1600" kern="1200" dirty="0"/>
        </a:p>
      </dsp:txBody>
      <dsp:txXfrm>
        <a:off x="5905749" y="267558"/>
        <a:ext cx="2585717" cy="2446634"/>
      </dsp:txXfrm>
    </dsp:sp>
    <dsp:sp modelId="{BFA0E089-F6D7-4103-9226-4B4CCD7AF888}">
      <dsp:nvSpPr>
        <dsp:cNvPr id="0" name=""/>
        <dsp:cNvSpPr/>
      </dsp:nvSpPr>
      <dsp:spPr>
        <a:xfrm rot="5865218">
          <a:off x="6833160" y="2899237"/>
          <a:ext cx="302375" cy="3304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1200" kern="1200"/>
        </a:p>
      </dsp:txBody>
      <dsp:txXfrm rot="-5400000">
        <a:off x="6891319" y="2913710"/>
        <a:ext cx="198294" cy="211663"/>
      </dsp:txXfrm>
    </dsp:sp>
    <dsp:sp modelId="{C663A39D-03F1-43B6-8520-46FBF79915EA}">
      <dsp:nvSpPr>
        <dsp:cNvPr id="0" name=""/>
        <dsp:cNvSpPr/>
      </dsp:nvSpPr>
      <dsp:spPr>
        <a:xfrm>
          <a:off x="5087920" y="3355614"/>
          <a:ext cx="3479664" cy="1717923"/>
        </a:xfrm>
        <a:prstGeom prst="roundRect">
          <a:avLst>
            <a:gd name="adj" fmla="val 10000"/>
          </a:avLst>
        </a:prstGeom>
        <a:solidFill>
          <a:schemeClr val="accent3">
            <a:hueOff val="6750158"/>
            <a:satOff val="-10128"/>
            <a:lumOff val="-1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kern="1200" dirty="0" smtClean="0"/>
            <a:t>Annual Reporting:  Supporting Metrics</a:t>
          </a:r>
          <a:endParaRPr lang="en-I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600" kern="1200" dirty="0" smtClean="0"/>
            <a:t>E.g. Patents exploited; funding leveraged; collaborations with industry, NGOs or </a:t>
          </a:r>
          <a:r>
            <a:rPr lang="en-IE" sz="1600" kern="1200" dirty="0" err="1" smtClean="0"/>
            <a:t>govt</a:t>
          </a:r>
          <a:r>
            <a:rPr lang="en-IE" sz="1600" kern="1200" dirty="0" smtClean="0"/>
            <a:t>; contributions to policy (technical reports) etc</a:t>
          </a:r>
          <a:endParaRPr lang="en-IE" sz="1600" kern="1200" dirty="0"/>
        </a:p>
      </dsp:txBody>
      <dsp:txXfrm>
        <a:off x="5138236" y="3405930"/>
        <a:ext cx="3379032" cy="1617291"/>
      </dsp:txXfrm>
    </dsp:sp>
    <dsp:sp modelId="{E5F10D06-D81F-4924-9CF7-6CA27FBCEA09}">
      <dsp:nvSpPr>
        <dsp:cNvPr id="0" name=""/>
        <dsp:cNvSpPr/>
      </dsp:nvSpPr>
      <dsp:spPr>
        <a:xfrm rot="10800000">
          <a:off x="4688134" y="4049331"/>
          <a:ext cx="282516" cy="3304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1200" kern="1200"/>
        </a:p>
      </dsp:txBody>
      <dsp:txXfrm rot="10800000">
        <a:off x="4772889" y="4115429"/>
        <a:ext cx="197761" cy="198294"/>
      </dsp:txXfrm>
    </dsp:sp>
    <dsp:sp modelId="{F5B024DB-72F4-4FE7-B950-B16521DECCF2}">
      <dsp:nvSpPr>
        <dsp:cNvPr id="0" name=""/>
        <dsp:cNvSpPr/>
      </dsp:nvSpPr>
      <dsp:spPr>
        <a:xfrm>
          <a:off x="3222249" y="3323359"/>
          <a:ext cx="1332622" cy="1782433"/>
        </a:xfrm>
        <a:prstGeom prst="roundRect">
          <a:avLst>
            <a:gd name="adj" fmla="val 10000"/>
          </a:avLst>
        </a:prstGeom>
        <a:solidFill>
          <a:schemeClr val="accent3">
            <a:hueOff val="9000211"/>
            <a:satOff val="-13504"/>
            <a:lumOff val="-2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kern="1200" dirty="0" smtClean="0"/>
            <a:t>Case Studies: Provide a “picture” of Impact</a:t>
          </a:r>
          <a:endParaRPr lang="en-IE" sz="1600" kern="1200" dirty="0"/>
        </a:p>
      </dsp:txBody>
      <dsp:txXfrm>
        <a:off x="3261280" y="3362390"/>
        <a:ext cx="1254560" cy="1704371"/>
      </dsp:txXfrm>
    </dsp:sp>
    <dsp:sp modelId="{A2C4EC2A-B72E-4155-8688-CA5401A026D3}">
      <dsp:nvSpPr>
        <dsp:cNvPr id="0" name=""/>
        <dsp:cNvSpPr/>
      </dsp:nvSpPr>
      <dsp:spPr>
        <a:xfrm rot="10800000">
          <a:off x="2822462" y="4049331"/>
          <a:ext cx="282516" cy="3304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1400" kern="1200"/>
        </a:p>
      </dsp:txBody>
      <dsp:txXfrm rot="10800000">
        <a:off x="2907217" y="4115429"/>
        <a:ext cx="197761" cy="198294"/>
      </dsp:txXfrm>
    </dsp:sp>
    <dsp:sp modelId="{20015A70-85CC-4B08-8E33-A0039D2CC6A2}">
      <dsp:nvSpPr>
        <dsp:cNvPr id="0" name=""/>
        <dsp:cNvSpPr/>
      </dsp:nvSpPr>
      <dsp:spPr>
        <a:xfrm>
          <a:off x="1366" y="3676623"/>
          <a:ext cx="2687833" cy="1075906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kern="1200" dirty="0" smtClean="0"/>
            <a:t>Midterm Review of Impact Statement</a:t>
          </a:r>
          <a:endParaRPr lang="en-I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600" kern="1200" dirty="0" smtClean="0"/>
            <a:t>International Panel</a:t>
          </a:r>
          <a:endParaRPr lang="en-IE" sz="1600" kern="1200" dirty="0"/>
        </a:p>
      </dsp:txBody>
      <dsp:txXfrm>
        <a:off x="32878" y="3708135"/>
        <a:ext cx="2624809" cy="1012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3DB5C-8789-40AA-BAEC-9FB790B5EE87}" type="datetimeFigureOut">
              <a:rPr lang="en-IE" smtClean="0"/>
              <a:t>24/09/2014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5B562-E22E-4FE0-90E8-1C3AD715DC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638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23C286-2FC9-4A65-AA9A-B9A8204A6968}" type="slidenum">
              <a:rPr lang="en-US">
                <a:solidFill>
                  <a:srgbClr val="EEECE1"/>
                </a:solidFill>
              </a:rPr>
              <a:pPr/>
              <a:t>1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5B562-E22E-4FE0-90E8-1C3AD715DCA7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4391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5B562-E22E-4FE0-90E8-1C3AD715DCA7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3314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1ED7D-DF7F-47A1-9A3F-D036B161045C}" type="slidenum">
              <a:rPr lang="en-IE" smtClean="0"/>
              <a:pPr/>
              <a:t>12</a:t>
            </a:fld>
            <a:endParaRPr lang="en-IE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5B562-E22E-4FE0-90E8-1C3AD715DCA7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7231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5B562-E22E-4FE0-90E8-1C3AD715DCA7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5683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Far-reaching</a:t>
            </a:r>
            <a:r>
              <a:rPr lang="en-IE" baseline="0" dirty="0" smtClean="0"/>
              <a:t> – beyond SFI’s ability to even capture the information or the researchers' ability to even know about the impact.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5B562-E22E-4FE0-90E8-1C3AD715DCA7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8869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5B562-E22E-4FE0-90E8-1C3AD715DCA7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0981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aseline="0" dirty="0" smtClean="0"/>
              <a:t>We mostly still measure Outputs/Outcomes rather than impact…. Is it out of our reach to measure this?  Therefore use “proxies” or indicators of impact (e.g. industry cash or co-publication as an indicator of industry engagement and therefore contribution of research to economic &amp; social development)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5B562-E22E-4FE0-90E8-1C3AD715DCA7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5782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aseline="0" dirty="0" smtClean="0"/>
              <a:t>We mostly still measure Outputs/Outcomes rather than impact…. Is it out of our reach to measure this?  Therefore use “proxies” or indicators of impact (e.g. industry cash or co-publication as an indicator of industry engagement and therefore contribution of research to economic &amp; social development)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5B562-E22E-4FE0-90E8-1C3AD715DCA7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5782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1" u="sng" dirty="0" smtClean="0"/>
              <a:t>Economic: </a:t>
            </a:r>
            <a:r>
              <a:rPr lang="en-IE" baseline="0" dirty="0" smtClean="0"/>
              <a:t>E.g. performance of a business has been improved  through the introduction of new, or the improvement of existing, products, processes or services; the adoption of new, updated or enhanced technical standards and/or protocols, or the enhancement of strategy, operations or management practices</a:t>
            </a:r>
          </a:p>
          <a:p>
            <a:r>
              <a:rPr lang="en-IE" b="1" u="sng" baseline="0" dirty="0" smtClean="0"/>
              <a:t>Societal</a:t>
            </a:r>
            <a:r>
              <a:rPr lang="en-IE" baseline="0" dirty="0" smtClean="0"/>
              <a:t>: quality of life, knowledge, behaviours, creative practices and other activity have been influenced positively. E.g. Public debate stimulated by STEM</a:t>
            </a:r>
          </a:p>
          <a:p>
            <a:r>
              <a:rPr lang="en-IE" b="1" u="sng" dirty="0" smtClean="0"/>
              <a:t>Impacts on public policy and services: </a:t>
            </a:r>
            <a:r>
              <a:rPr lang="en-IE" dirty="0" smtClean="0"/>
              <a:t>impacts where the beneficiaries may include government, non-governmental organisations (NGOs), charities and public sector organisations and society, either as a whole or groups of individuals in society e.g. Policy decisions or changes to legislation, regulations or guidelines have been informed by research evidence</a:t>
            </a:r>
          </a:p>
          <a:p>
            <a:r>
              <a:rPr lang="en-IE" b="1" u="sng" dirty="0" smtClean="0"/>
              <a:t>Environmental Impacts: </a:t>
            </a:r>
            <a:r>
              <a:rPr lang="en-IE" dirty="0" smtClean="0"/>
              <a:t>the environment has been improved through the introduction of new product(s), process (</a:t>
            </a:r>
            <a:r>
              <a:rPr lang="en-IE" dirty="0" err="1" smtClean="0"/>
              <a:t>es</a:t>
            </a:r>
            <a:r>
              <a:rPr lang="en-IE" dirty="0" smtClean="0"/>
              <a:t>) or service e.g. he management or conservation of natural resources, including issues around global competition for energy, water and food resources, has been influenced or improved.</a:t>
            </a:r>
          </a:p>
          <a:p>
            <a:r>
              <a:rPr lang="en-IE" b="1" u="sng" dirty="0" smtClean="0"/>
              <a:t>Health Impact: </a:t>
            </a:r>
            <a:r>
              <a:rPr lang="en-IE" dirty="0" smtClean="0"/>
              <a:t>health outcomes have been improved, quality of life enhanced (or potential harm mitigated)</a:t>
            </a:r>
          </a:p>
          <a:p>
            <a:r>
              <a:rPr lang="en-IE" b="1" u="sng" dirty="0" smtClean="0"/>
              <a:t>Impacts on Professional Services: </a:t>
            </a:r>
            <a:r>
              <a:rPr lang="en-IE" dirty="0" smtClean="0"/>
              <a:t>e.g. changes to professional standards, guidelines or training have been informed by research.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5B562-E22E-4FE0-90E8-1C3AD715DCA7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7049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Altmetrics slide</a:t>
            </a:r>
          </a:p>
          <a:p>
            <a:endParaRPr lang="en-I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Impact Statement will be evaluated by reviewers with expertise in research translation and commercialisation and it should therefore be written primarily in lay, non-technical language, it should be as specific and comprehensive as possible and it should cover potential economic and societal impacts by answering the following overarching questions: </a:t>
            </a:r>
          </a:p>
          <a:p>
            <a:r>
              <a:rPr lang="en-I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I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 will benefit from this research? </a:t>
            </a:r>
            <a:endParaRPr lang="en-I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I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plans will you put in place to increase the chances of economic and societal impacts from the proposed research? </a:t>
            </a:r>
            <a:endParaRPr lang="en-I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I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what timeframe might the benefits from your research be realised? </a:t>
            </a:r>
            <a:endParaRPr lang="en-I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5B562-E22E-4FE0-90E8-1C3AD715DCA7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713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B403-7AC4-4222-AADF-29B2E52AE90E}" type="datetimeFigureOut">
              <a:rPr lang="en-IE" smtClean="0"/>
              <a:t>24/09/2014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0C87-BCFE-4E26-BB96-5DFCFF42AEF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1530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B403-7AC4-4222-AADF-29B2E52AE90E}" type="datetimeFigureOut">
              <a:rPr lang="en-IE" smtClean="0"/>
              <a:t>24/09/2014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0C87-BCFE-4E26-BB96-5DFCFF42AEF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408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B403-7AC4-4222-AADF-29B2E52AE90E}" type="datetimeFigureOut">
              <a:rPr lang="en-IE" smtClean="0"/>
              <a:t>24/09/2014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0C87-BCFE-4E26-BB96-5DFCFF42AEF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507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B403-7AC4-4222-AADF-29B2E52AE90E}" type="datetimeFigureOut">
              <a:rPr lang="en-IE" smtClean="0"/>
              <a:t>24/09/2014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0C87-BCFE-4E26-BB96-5DFCFF42AEF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322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B403-7AC4-4222-AADF-29B2E52AE90E}" type="datetimeFigureOut">
              <a:rPr lang="en-IE" smtClean="0"/>
              <a:t>24/09/2014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0C87-BCFE-4E26-BB96-5DFCFF42AEF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088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B403-7AC4-4222-AADF-29B2E52AE90E}" type="datetimeFigureOut">
              <a:rPr lang="en-IE" smtClean="0"/>
              <a:t>24/09/2014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0C87-BCFE-4E26-BB96-5DFCFF42AEF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826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B403-7AC4-4222-AADF-29B2E52AE90E}" type="datetimeFigureOut">
              <a:rPr lang="en-IE" smtClean="0"/>
              <a:t>24/09/2014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0C87-BCFE-4E26-BB96-5DFCFF42AEF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639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B403-7AC4-4222-AADF-29B2E52AE90E}" type="datetimeFigureOut">
              <a:rPr lang="en-IE" smtClean="0"/>
              <a:t>24/09/2014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0C87-BCFE-4E26-BB96-5DFCFF42AEF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393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B403-7AC4-4222-AADF-29B2E52AE90E}" type="datetimeFigureOut">
              <a:rPr lang="en-IE" smtClean="0"/>
              <a:t>24/09/2014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0C87-BCFE-4E26-BB96-5DFCFF42AEF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822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B403-7AC4-4222-AADF-29B2E52AE90E}" type="datetimeFigureOut">
              <a:rPr lang="en-IE" smtClean="0"/>
              <a:t>24/09/2014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0C87-BCFE-4E26-BB96-5DFCFF42AEF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378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B403-7AC4-4222-AADF-29B2E52AE90E}" type="datetimeFigureOut">
              <a:rPr lang="en-IE" smtClean="0"/>
              <a:t>24/09/2014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0C87-BCFE-4E26-BB96-5DFCFF42AEF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527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CB403-7AC4-4222-AADF-29B2E52AE90E}" type="datetimeFigureOut">
              <a:rPr lang="en-IE" smtClean="0"/>
              <a:t>24/09/2014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B0C87-BCFE-4E26-BB96-5DFCFF42AEF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112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777777"/>
              </a:solidFill>
            </a:endParaRPr>
          </a:p>
          <a:p>
            <a:r>
              <a:rPr lang="en-US" sz="1200" dirty="0">
                <a:solidFill>
                  <a:srgbClr val="808080"/>
                </a:solidFill>
              </a:rPr>
              <a:t>Research for Ireland’s Future</a:t>
            </a:r>
            <a:endParaRPr lang="en-US" dirty="0">
              <a:solidFill>
                <a:srgbClr val="808080"/>
              </a:solidFill>
              <a:latin typeface="Times New Roman" pitchFamily="18" charset="0"/>
            </a:endParaRP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993" y="-3127"/>
            <a:ext cx="9242791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1219200" y="3657600"/>
            <a:ext cx="6705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Times" pitchFamily="18" charset="0"/>
              <a:buNone/>
            </a:pPr>
            <a:endParaRPr lang="en-IE" sz="4000" b="1" dirty="0">
              <a:solidFill>
                <a:srgbClr val="808080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3124091" y="4581128"/>
            <a:ext cx="3528392" cy="18387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imes" pitchFamily="18" charset="0"/>
              <a:buNone/>
            </a:pPr>
            <a:endParaRPr lang="en-IE" sz="2800" b="1" dirty="0">
              <a:solidFill>
                <a:srgbClr val="808080"/>
              </a:solidFill>
            </a:endParaRP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888554" y="3224760"/>
            <a:ext cx="756084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Font typeface="Times" pitchFamily="18" charset="0"/>
              <a:buNone/>
            </a:pPr>
            <a:r>
              <a:rPr lang="en-IE" sz="4000" b="1" kern="0" dirty="0">
                <a:solidFill>
                  <a:srgbClr val="02759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Science Foundation </a:t>
            </a:r>
            <a:r>
              <a:rPr lang="en-IE" sz="4000" b="1" kern="0" dirty="0" smtClean="0">
                <a:solidFill>
                  <a:srgbClr val="02759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Ireland</a:t>
            </a:r>
          </a:p>
          <a:p>
            <a:pPr algn="ctr" fontAlgn="base">
              <a:spcAft>
                <a:spcPct val="0"/>
              </a:spcAft>
              <a:buFont typeface="Times" pitchFamily="18" charset="0"/>
              <a:buNone/>
            </a:pPr>
            <a:endParaRPr lang="en-IE" sz="2400" b="1" i="1" kern="0" dirty="0" smtClean="0">
              <a:solidFill>
                <a:srgbClr val="02759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ctr" fontAlgn="base">
              <a:spcAft>
                <a:spcPct val="0"/>
              </a:spcAft>
              <a:buFont typeface="Times" pitchFamily="18" charset="0"/>
              <a:buNone/>
            </a:pPr>
            <a:r>
              <a:rPr lang="en-IE" sz="2400" b="1" i="1" kern="0" dirty="0" smtClean="0">
                <a:solidFill>
                  <a:srgbClr val="02759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Dr Ruth Freeman</a:t>
            </a:r>
          </a:p>
          <a:p>
            <a:pPr algn="ctr" fontAlgn="base">
              <a:spcAft>
                <a:spcPct val="0"/>
              </a:spcAft>
              <a:buFont typeface="Times" pitchFamily="18" charset="0"/>
              <a:buNone/>
            </a:pPr>
            <a:r>
              <a:rPr lang="en-IE" sz="2400" b="1" i="1" kern="0" dirty="0" smtClean="0">
                <a:solidFill>
                  <a:srgbClr val="02759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Director, Strategy and Communications</a:t>
            </a:r>
          </a:p>
          <a:p>
            <a:pPr algn="ctr" fontAlgn="base">
              <a:spcAft>
                <a:spcPct val="0"/>
              </a:spcAft>
              <a:buFont typeface="Times" pitchFamily="18" charset="0"/>
              <a:buNone/>
            </a:pPr>
            <a:endParaRPr lang="en-IE" sz="2400" b="1" i="1" kern="0" dirty="0">
              <a:solidFill>
                <a:srgbClr val="02759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ctr" fontAlgn="base">
              <a:spcAft>
                <a:spcPct val="0"/>
              </a:spcAft>
              <a:buFont typeface="Times" pitchFamily="18" charset="0"/>
              <a:buNone/>
            </a:pPr>
            <a:r>
              <a:rPr lang="en-IE" sz="2400" b="1" i="1" kern="0" dirty="0" smtClean="0">
                <a:solidFill>
                  <a:srgbClr val="02759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1:AM London 2014</a:t>
            </a:r>
            <a:endParaRPr lang="en-IE" sz="2400" b="1" i="1" kern="0" dirty="0">
              <a:solidFill>
                <a:srgbClr val="02759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ctr" fontAlgn="base">
              <a:spcAft>
                <a:spcPct val="0"/>
              </a:spcAft>
              <a:buFont typeface="Times" pitchFamily="18" charset="0"/>
              <a:buNone/>
            </a:pPr>
            <a:r>
              <a:rPr lang="en-IE" b="1" i="1" kern="0" dirty="0" smtClean="0">
                <a:solidFill>
                  <a:srgbClr val="02759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25-26</a:t>
            </a:r>
            <a:r>
              <a:rPr lang="en-IE" b="1" i="1" kern="0" baseline="30000" dirty="0" smtClean="0">
                <a:solidFill>
                  <a:srgbClr val="02759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th</a:t>
            </a:r>
            <a:r>
              <a:rPr lang="en-IE" b="1" i="1" kern="0" dirty="0" smtClean="0">
                <a:solidFill>
                  <a:srgbClr val="02759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September, </a:t>
            </a:r>
            <a:r>
              <a:rPr lang="en-IE" b="1" i="1" kern="0" dirty="0" err="1" smtClean="0">
                <a:solidFill>
                  <a:srgbClr val="02759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Wellcome</a:t>
            </a:r>
            <a:r>
              <a:rPr lang="en-IE" b="1" i="1" kern="0" dirty="0" smtClean="0">
                <a:solidFill>
                  <a:srgbClr val="02759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Collection, Euston Road</a:t>
            </a:r>
          </a:p>
          <a:p>
            <a:pPr algn="ctr" fontAlgn="base">
              <a:spcAft>
                <a:spcPct val="0"/>
              </a:spcAft>
              <a:buFont typeface="Times" pitchFamily="18" charset="0"/>
              <a:buNone/>
            </a:pPr>
            <a:endParaRPr lang="en-IE" b="1" i="1" kern="0" dirty="0">
              <a:solidFill>
                <a:srgbClr val="02759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896036" y="4537148"/>
            <a:ext cx="3962400" cy="427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imes" pitchFamily="18" charset="0"/>
              <a:buNone/>
            </a:pPr>
            <a:r>
              <a:rPr lang="en-US" sz="2000" b="1" dirty="0">
                <a:solidFill>
                  <a:srgbClr val="808080"/>
                </a:solidFill>
              </a:rPr>
              <a:t> </a:t>
            </a:r>
            <a:endParaRPr lang="en-IE" sz="2000" b="1" dirty="0">
              <a:solidFill>
                <a:srgbClr val="808080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993735"/>
            <a:ext cx="1691680" cy="186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928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The Promise of Alternative Metrics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E" dirty="0" smtClean="0"/>
              <a:t>Access to new information which could be used as:</a:t>
            </a:r>
          </a:p>
          <a:p>
            <a:r>
              <a:rPr lang="en-IE" dirty="0" smtClean="0"/>
              <a:t>Indicators of reach – for e.g. public interest and engagement in STEM …who is downloading, tweeting, blogging, etc. science? And which researchers are engaging with the public.</a:t>
            </a:r>
          </a:p>
          <a:p>
            <a:r>
              <a:rPr lang="en-IE" dirty="0" smtClean="0"/>
              <a:t>Indicators of attitude to science by the public (E.g. analysis of twitter or public commentary)</a:t>
            </a:r>
          </a:p>
          <a:p>
            <a:r>
              <a:rPr lang="en-IE" dirty="0" smtClean="0"/>
              <a:t>Indicators of early excitement around </a:t>
            </a:r>
            <a:r>
              <a:rPr lang="en-IE" dirty="0" smtClean="0"/>
              <a:t>papers</a:t>
            </a:r>
          </a:p>
          <a:p>
            <a:r>
              <a:rPr lang="en-IE" dirty="0" smtClean="0"/>
              <a:t>Possible indicator of technology usage/sentiment</a:t>
            </a:r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6461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Pitfalls of Alternative Metrics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Putting too much emphasis measuring a researcher’s performance based on one metric </a:t>
            </a:r>
            <a:endParaRPr lang="en-IE" dirty="0" smtClean="0"/>
          </a:p>
          <a:p>
            <a:r>
              <a:rPr lang="en-IE" dirty="0" smtClean="0"/>
              <a:t>Using </a:t>
            </a:r>
            <a:r>
              <a:rPr lang="en-IE" dirty="0" smtClean="0"/>
              <a:t>altmetrics on their own (should support/compliment a suite of metrics)</a:t>
            </a:r>
          </a:p>
          <a:p>
            <a:r>
              <a:rPr lang="en-IE" dirty="0" smtClean="0"/>
              <a:t>Confusing downloads with citations and opinions (blogs) with fact etc.</a:t>
            </a:r>
          </a:p>
        </p:txBody>
      </p:sp>
    </p:spTree>
    <p:extLst>
      <p:ext uri="{BB962C8B-B14F-4D97-AF65-F5344CB8AC3E}">
        <p14:creationId xmlns:p14="http://schemas.microsoft.com/office/powerpoint/2010/main" val="35248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GB" smtClean="0"/>
          </a:p>
          <a:p>
            <a:endParaRPr lang="en-GB" smtClean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>
              <a:solidFill>
                <a:srgbClr val="777777"/>
              </a:solidFill>
              <a:latin typeface="Helvetica" pitchFamily="34" charset="0"/>
            </a:endParaRPr>
          </a:p>
          <a:p>
            <a:pPr>
              <a:defRPr/>
            </a:pPr>
            <a:r>
              <a:rPr lang="en-GB" sz="1200"/>
              <a:t>the foundation of the smart economy</a:t>
            </a:r>
            <a:endParaRPr lang="en-GB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52400" y="-1588"/>
            <a:ext cx="9296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468313" y="2997200"/>
            <a:ext cx="417512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GB" sz="2400" b="0" i="1" dirty="0">
                <a:solidFill>
                  <a:srgbClr val="027591"/>
                </a:solidFill>
                <a:latin typeface="Times New Roman" pitchFamily="18" charset="0"/>
              </a:rPr>
              <a:t>Email</a:t>
            </a:r>
            <a:r>
              <a:rPr lang="en-GB" sz="2400" b="0" i="1">
                <a:solidFill>
                  <a:srgbClr val="027591"/>
                </a:solidFill>
                <a:latin typeface="Times New Roman" pitchFamily="18" charset="0"/>
              </a:rPr>
              <a:t>:  </a:t>
            </a:r>
            <a:r>
              <a:rPr lang="en-GB" sz="2400" b="0" i="1" u="sng" smtClean="0">
                <a:solidFill>
                  <a:srgbClr val="027591"/>
                </a:solidFill>
                <a:latin typeface="Times New Roman" pitchFamily="18" charset="0"/>
              </a:rPr>
              <a:t>ruth.freeman@sfi.ie</a:t>
            </a:r>
            <a:endParaRPr lang="en-GB" sz="2400" b="0" i="1" u="sng" dirty="0">
              <a:solidFill>
                <a:srgbClr val="027591"/>
              </a:solidFill>
              <a:latin typeface="Times New Roman" pitchFamily="18" charset="0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GB" sz="2400" b="0" i="1" dirty="0">
                <a:solidFill>
                  <a:srgbClr val="027591"/>
                </a:solidFill>
                <a:latin typeface="Times New Roman" pitchFamily="18" charset="0"/>
              </a:rPr>
              <a:t>Tel : +353 1 607 3240</a:t>
            </a:r>
          </a:p>
          <a:p>
            <a:r>
              <a:rPr lang="en-GB" sz="2400" b="0" i="1" dirty="0">
                <a:solidFill>
                  <a:srgbClr val="027591"/>
                </a:solidFill>
                <a:latin typeface="Times New Roman" pitchFamily="18" charset="0"/>
              </a:rPr>
              <a:t>www.sfi.ie </a:t>
            </a:r>
          </a:p>
          <a:p>
            <a:r>
              <a:rPr lang="en-IE" sz="2400" b="0" i="1" u="sng" dirty="0">
                <a:solidFill>
                  <a:srgbClr val="027591"/>
                </a:solidFill>
                <a:latin typeface="Times New Roman" pitchFamily="18" charset="0"/>
              </a:rPr>
              <a:t>alerts@sfi.ie</a:t>
            </a:r>
            <a:r>
              <a:rPr lang="en-GB" sz="2400" b="0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2786063" y="4714875"/>
            <a:ext cx="2857500" cy="17145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342900" indent="-342900"/>
            <a:endParaRPr lang="en-IE"/>
          </a:p>
        </p:txBody>
      </p:sp>
      <p:sp>
        <p:nvSpPr>
          <p:cNvPr id="22535" name="Rectangle 8"/>
          <p:cNvSpPr>
            <a:spLocks noChangeArrowheads="1"/>
          </p:cNvSpPr>
          <p:nvPr/>
        </p:nvSpPr>
        <p:spPr bwMode="auto">
          <a:xfrm>
            <a:off x="3000375" y="4572000"/>
            <a:ext cx="2786063" cy="192881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342900" indent="-342900"/>
            <a:endParaRPr lang="en-IE"/>
          </a:p>
        </p:txBody>
      </p:sp>
      <p:sp>
        <p:nvSpPr>
          <p:cNvPr id="22536" name="Rectangle 9"/>
          <p:cNvSpPr>
            <a:spLocks noChangeArrowheads="1"/>
          </p:cNvSpPr>
          <p:nvPr/>
        </p:nvSpPr>
        <p:spPr bwMode="auto">
          <a:xfrm>
            <a:off x="2928938" y="4572000"/>
            <a:ext cx="3214687" cy="185737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marL="342900" indent="-34290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584810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5" t="47657" r="54338" b="34882"/>
          <a:stretch/>
        </p:blipFill>
        <p:spPr bwMode="auto">
          <a:xfrm>
            <a:off x="467544" y="1772816"/>
            <a:ext cx="8499809" cy="2822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18400" y="6482583"/>
            <a:ext cx="242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Copyright : Dilbert 2007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795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1" t="28588" r="10441" b="46177"/>
          <a:stretch/>
        </p:blipFill>
        <p:spPr bwMode="auto">
          <a:xfrm>
            <a:off x="107504" y="629447"/>
            <a:ext cx="8856984" cy="1791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3608" y="3068960"/>
            <a:ext cx="62646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 smtClean="0"/>
              <a:t>Strong focus on:</a:t>
            </a:r>
          </a:p>
          <a:p>
            <a:r>
              <a:rPr lang="en-IE" sz="32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 smtClean="0"/>
              <a:t>Publications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 smtClean="0"/>
              <a:t>Citations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 smtClean="0"/>
              <a:t>Patents</a:t>
            </a:r>
          </a:p>
        </p:txBody>
      </p:sp>
    </p:spTree>
    <p:extLst>
      <p:ext uri="{BB962C8B-B14F-4D97-AF65-F5344CB8AC3E}">
        <p14:creationId xmlns:p14="http://schemas.microsoft.com/office/powerpoint/2010/main" val="29548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E" sz="4000" dirty="0" smtClean="0"/>
              <a:t>What</a:t>
            </a:r>
            <a:r>
              <a:rPr lang="en-IE" dirty="0" smtClean="0"/>
              <a:t> is Impact?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317216"/>
              </p:ext>
            </p:extLst>
          </p:nvPr>
        </p:nvGraphicFramePr>
        <p:xfrm>
          <a:off x="971600" y="2276872"/>
          <a:ext cx="6717432" cy="4056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1116" y="1196752"/>
            <a:ext cx="8639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i="1" dirty="0" smtClean="0"/>
              <a:t>Impact can be described as “the demonstrable contribution that </a:t>
            </a:r>
            <a:r>
              <a:rPr lang="en-IE" sz="2400" i="1" dirty="0" smtClean="0"/>
              <a:t>excellent research </a:t>
            </a:r>
            <a:r>
              <a:rPr lang="en-IE" sz="2400" i="1" dirty="0" smtClean="0"/>
              <a:t>makes to the economy and society”.</a:t>
            </a:r>
            <a:endParaRPr lang="en-IE" sz="2400" i="1" dirty="0"/>
          </a:p>
        </p:txBody>
      </p:sp>
    </p:spTree>
    <p:extLst>
      <p:ext uri="{BB962C8B-B14F-4D97-AF65-F5344CB8AC3E}">
        <p14:creationId xmlns:p14="http://schemas.microsoft.com/office/powerpoint/2010/main" val="202867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43326555"/>
              </p:ext>
            </p:extLst>
          </p:nvPr>
        </p:nvGraphicFramePr>
        <p:xfrm>
          <a:off x="971600" y="836712"/>
          <a:ext cx="720080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754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586502"/>
              </p:ext>
            </p:extLst>
          </p:nvPr>
        </p:nvGraphicFramePr>
        <p:xfrm>
          <a:off x="179512" y="764704"/>
          <a:ext cx="8784976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696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66033"/>
              </p:ext>
            </p:extLst>
          </p:nvPr>
        </p:nvGraphicFramePr>
        <p:xfrm>
          <a:off x="107504" y="764704"/>
          <a:ext cx="8820472" cy="5322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08517" y="5655165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Though not necessarily linear!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0593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SFI describes impact in different Categories</a:t>
            </a:r>
            <a:endParaRPr lang="en-I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76971"/>
              </p:ext>
            </p:extLst>
          </p:nvPr>
        </p:nvGraphicFramePr>
        <p:xfrm>
          <a:off x="1115616" y="1916832"/>
          <a:ext cx="7200800" cy="3960440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3600400"/>
                <a:gridCol w="3600400"/>
              </a:tblGrid>
              <a:tr h="14668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Economic and Commercial Impact</a:t>
                      </a:r>
                    </a:p>
                    <a:p>
                      <a:pPr algn="ctr"/>
                      <a:endParaRPr lang="en-IE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 Societal Impact</a:t>
                      </a:r>
                    </a:p>
                    <a:p>
                      <a:pPr algn="ctr"/>
                      <a:endParaRPr lang="en-IE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  <a:tr h="14668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Impact on public policy and services  </a:t>
                      </a:r>
                    </a:p>
                    <a:p>
                      <a:pPr algn="ctr"/>
                      <a:endParaRPr lang="en-IE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Health Impact</a:t>
                      </a:r>
                    </a:p>
                    <a:p>
                      <a:pPr algn="ctr"/>
                      <a:endParaRPr lang="en-IE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  <a:tr h="10267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Environmental Impact</a:t>
                      </a:r>
                    </a:p>
                    <a:p>
                      <a:pPr algn="ctr"/>
                      <a:endParaRPr lang="en-IE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Impact on Professional Services </a:t>
                      </a:r>
                    </a:p>
                    <a:p>
                      <a:pPr algn="ctr"/>
                      <a:endParaRPr lang="en-IE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90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IE" sz="4000" dirty="0" smtClean="0"/>
              <a:t>How do we measure Impact?</a:t>
            </a:r>
            <a:endParaRPr lang="en-IE" sz="40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65841436"/>
              </p:ext>
            </p:extLst>
          </p:nvPr>
        </p:nvGraphicFramePr>
        <p:xfrm>
          <a:off x="323528" y="1124744"/>
          <a:ext cx="8568952" cy="5297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6237312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The process may vary according to programme size and objectives</a:t>
            </a:r>
            <a:endParaRPr lang="en-IE" b="1" i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91680" y="3631497"/>
            <a:ext cx="0" cy="105320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20072" y="3909162"/>
            <a:ext cx="16561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Altmetrics?</a:t>
            </a:r>
            <a:endParaRPr lang="en-US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539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916</Words>
  <Application>Microsoft Office PowerPoint</Application>
  <PresentationFormat>On-screen Show (4:3)</PresentationFormat>
  <Paragraphs>123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What is Impact?</vt:lpstr>
      <vt:lpstr>PowerPoint Presentation</vt:lpstr>
      <vt:lpstr>PowerPoint Presentation</vt:lpstr>
      <vt:lpstr>PowerPoint Presentation</vt:lpstr>
      <vt:lpstr>SFI describes impact in different Categories</vt:lpstr>
      <vt:lpstr>How do we measure Impact?</vt:lpstr>
      <vt:lpstr>The Promise of Alternative Metrics</vt:lpstr>
      <vt:lpstr>The Pitfalls of Alternative Metrics</vt:lpstr>
      <vt:lpstr>PowerPoint Presentation</vt:lpstr>
    </vt:vector>
  </TitlesOfParts>
  <Company>Science Foundation Ireland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O'Connor, Helen</dc:creator>
  <cp:lastModifiedBy>ruth.freeman</cp:lastModifiedBy>
  <cp:revision>44</cp:revision>
  <dcterms:created xsi:type="dcterms:W3CDTF">2014-09-22T10:55:54Z</dcterms:created>
  <dcterms:modified xsi:type="dcterms:W3CDTF">2014-09-24T19:47:00Z</dcterms:modified>
</cp:coreProperties>
</file>