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0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71800" y="2209800"/>
            <a:ext cx="3127375" cy="2382762"/>
            <a:chOff x="2971800" y="2209800"/>
            <a:chExt cx="3127375" cy="2382762"/>
          </a:xfrm>
        </p:grpSpPr>
        <p:pic>
          <p:nvPicPr>
            <p:cNvPr id="1026" name="Picture 2" descr="Image result for cell segmentation"/>
            <p:cNvPicPr>
              <a:picLocks noChangeAspect="1" noChangeArrowheads="1"/>
            </p:cNvPicPr>
            <p:nvPr/>
          </p:nvPicPr>
          <p:blipFill>
            <a:blip r:embed="rId2" cstate="print">
              <a:lum bright="40000" contrast="-30000"/>
            </a:blip>
            <a:srcRect/>
            <a:stretch>
              <a:fillRect/>
            </a:stretch>
          </p:blipFill>
          <p:spPr bwMode="auto">
            <a:xfrm>
              <a:off x="2971800" y="2209800"/>
              <a:ext cx="3127375" cy="23827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" name="Rectangle 3"/>
            <p:cNvSpPr/>
            <p:nvPr/>
          </p:nvSpPr>
          <p:spPr>
            <a:xfrm>
              <a:off x="3286587" y="2847183"/>
              <a:ext cx="2497800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8100000" algn="tr" rotWithShape="0">
                      <a:prstClr val="black">
                        <a:alpha val="69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rPr>
                <a:t>IA</a:t>
              </a:r>
              <a:r>
                <a:rPr lang="en-US" sz="6600" b="1" dirty="0" smtClean="0">
                  <a:ln w="1905"/>
                  <a:solidFill>
                    <a:srgbClr val="BF504D"/>
                  </a:solidFill>
                  <a:effectLst>
                    <a:outerShdw blurRad="50800" dist="38100" dir="8100000" algn="tr" rotWithShape="0">
                      <a:prstClr val="black">
                        <a:alpha val="69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rPr>
                <a:t>Lab</a:t>
              </a:r>
              <a:endParaRPr lang="en-US" sz="6600" b="1" cap="none" spc="0" dirty="0">
                <a:ln w="1905"/>
                <a:solidFill>
                  <a:srgbClr val="BF504D"/>
                </a:solidFill>
                <a:effectLst>
                  <a:outerShdw blurRad="50800" dist="38100" dir="8100000" algn="tr" rotWithShape="0">
                    <a:prstClr val="black">
                      <a:alpha val="69000"/>
                    </a:prst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Yinhai</dc:creator>
  <cp:lastModifiedBy>Yinhai Wang</cp:lastModifiedBy>
  <cp:revision>3</cp:revision>
  <dcterms:created xsi:type="dcterms:W3CDTF">2006-08-16T00:00:00Z</dcterms:created>
  <dcterms:modified xsi:type="dcterms:W3CDTF">2016-11-21T16:14:48Z</dcterms:modified>
</cp:coreProperties>
</file>