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32275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32275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4322753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4322753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4322753c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4322753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4322753c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4322753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4322753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4322753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4322753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4322753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4322753c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4322753c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NeoRobotics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1011 1010 0011 1010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Промышленные роботы-манипуляторы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0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Предназначены для выполнения двигательных и управляющих функций в производственном процессе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Состоит из механизма-манипулятора и программируемого блока управления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Являются одним из компонентов автоматизированных производственных систем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2518" r="30576" t="0"/>
          <a:stretch/>
        </p:blipFill>
        <p:spPr>
          <a:xfrm>
            <a:off x="6557975" y="1017725"/>
            <a:ext cx="24023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Строение и представление робота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9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Робота можно представить как последовательность соединенных между собой звеньев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Часть которой робот выполняет действие - TCP (tool center point)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Реальные размеры робота отличаются от п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араметров Денавита–Хартенберга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из документации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что запрограммирован робот?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900" y="1017725"/>
            <a:ext cx="2618700" cy="3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Альтернатива пульту управления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2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Решить прямую задачу 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позиционирования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робота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Решить обратную задачу позиционирования робота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Написать ПО для автоматизации расчётов этих задач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Написать ПО для робота, которое будет отправлять и принимать данные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575" y="1152463"/>
            <a:ext cx="28657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Наше решение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4267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Программа для </a:t>
            </a:r>
            <a:r>
              <a:rPr lang="ru">
                <a:solidFill>
                  <a:schemeClr val="dk1"/>
                </a:solidFill>
              </a:rPr>
              <a:t>расчета</a:t>
            </a:r>
            <a:r>
              <a:rPr lang="ru">
                <a:solidFill>
                  <a:schemeClr val="dk1"/>
                </a:solidFill>
              </a:rPr>
              <a:t> прямой и обратной задачи с консольным или веб-интерфейсом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Сервер для FANUC M-20iA, написанный специально для взаимодействия с нашим программным обеспечением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Можно отправлять WORLD координаты или положения JOINT’ов, и робот </a:t>
            </a:r>
            <a:r>
              <a:rPr lang="ru">
                <a:solidFill>
                  <a:schemeClr val="dk1"/>
                </a:solidFill>
              </a:rPr>
              <a:t>перейдет</a:t>
            </a:r>
            <a:r>
              <a:rPr lang="ru">
                <a:solidFill>
                  <a:schemeClr val="dk1"/>
                </a:solidFill>
              </a:rPr>
              <a:t> в заданные точки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Также </a:t>
            </a:r>
            <a:r>
              <a:rPr lang="ru">
                <a:solidFill>
                  <a:schemeClr val="dk1"/>
                </a:solidFill>
              </a:rPr>
              <a:t>рассчитывается</a:t>
            </a:r>
            <a:r>
              <a:rPr lang="ru">
                <a:solidFill>
                  <a:schemeClr val="dk1"/>
                </a:solidFill>
              </a:rPr>
              <a:t> погрешность положения робота относительно решения прямой задачи самим роботом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514" y="1017725"/>
            <a:ext cx="2966786" cy="39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Архитектура решения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37113" y="1592675"/>
            <a:ext cx="2236500" cy="13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37113" y="1856275"/>
            <a:ext cx="223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веб-приложение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консольное приложение</a:t>
            </a: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2488788" y="1837500"/>
            <a:ext cx="1807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2564088" y="1856275"/>
            <a:ext cx="16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joint - значения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311463" y="1637400"/>
            <a:ext cx="2236500" cy="13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390513" y="1685950"/>
            <a:ext cx="20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обработчик данных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 rot="10800000">
            <a:off x="2481288" y="2602525"/>
            <a:ext cx="18225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2473613" y="1397500"/>
            <a:ext cx="18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world </a:t>
            </a:r>
            <a:r>
              <a:rPr lang="ru"/>
              <a:t>- координаты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382925" y="2018700"/>
            <a:ext cx="20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прямой и обратной задачи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670388" y="3137800"/>
            <a:ext cx="2236500" cy="13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6547963" y="2232975"/>
            <a:ext cx="1430700" cy="88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7076763" y="2126400"/>
            <a:ext cx="16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joint - значения</a:t>
            </a:r>
            <a:endParaRPr/>
          </a:p>
        </p:txBody>
      </p:sp>
      <p:cxnSp>
        <p:nvCxnSpPr>
          <p:cNvPr id="101" name="Google Shape;101;p18"/>
          <p:cNvCxnSpPr>
            <a:stCxn id="98" idx="1"/>
            <a:endCxn id="93" idx="2"/>
          </p:cNvCxnSpPr>
          <p:nvPr/>
        </p:nvCxnSpPr>
        <p:spPr>
          <a:xfrm rot="10800000">
            <a:off x="5429588" y="3015700"/>
            <a:ext cx="1240800" cy="81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4537263" y="3519100"/>
            <a:ext cx="20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отправка пакетов с joint pos и world pos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473313" y="2602525"/>
            <a:ext cx="19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расчет</a:t>
            </a:r>
            <a:r>
              <a:rPr lang="ru"/>
              <a:t> погрешностей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349613" y="2695900"/>
            <a:ext cx="212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о текущем положении робота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800" y="3646060"/>
            <a:ext cx="2123699" cy="36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311700" y="1445400"/>
            <a:ext cx="85206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здесь должна быть демонстрация работы в реальном времени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311700" y="213750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