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218E40-5E76-4C90-9578-B2942F2D34E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178421-BE02-4686-B3B6-D8351D89355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227570-B83D-4452-97EF-1148DBAF54D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26F5FA-618B-429A-A33F-B4B3CF9F93F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94D6F-0C19-4929-B80E-FD227472690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3DB08-327F-4089-B706-B258E2D7BD2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163FE5-97E5-4C25-9B0B-771BD6C194A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E5E7EB-C2BE-496A-9333-C9A85550A2F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45A9F9-79F7-4A38-A8BE-F6A66FE0AD0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F92339-8696-47A3-9466-5EC7C35E326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3E7E6-9720-4153-AAC0-8AD3E2E851E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4EA85E-B150-48E3-A449-EF7559D0747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12953-4A58-4510-994A-856DEFD4600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D5AC4B-F620-46D7-9E1E-A791E0B2D1C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3A167E-AFE2-4ED0-AEB3-A690E3271E0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0BE2E-D800-4256-8042-1A2C7328BD8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1AA834-7078-422A-93B7-2DF47C4355A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63E5F-6880-472F-9191-51BCC89465D9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45974-6352-4B98-85C0-C3F344DC3C2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DAADBF-4A6A-4FED-9F76-8A61A6F9673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0E6D08-B714-420A-8CD0-D2600817F57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6CB6C-2288-488E-9630-D83A9C1B204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565E23-29AC-4800-B3BD-5BCF32F1480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409CC1-08C2-44C9-A756-ED14FC7E05B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008F36-D570-4341-AAF2-A238E4446A0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C074CD-1CBC-4FAE-BAC9-B7F413ECE1F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4D0370-AE2D-44AC-A7F5-0014CF349D0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3EEF73-CB5D-47E8-B53A-E3C26EBEA29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72F97-87F0-4FD4-8DF8-0868ECFAC0E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E2CD1F-A4D9-48C2-B929-4E6A8FC1A3F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4AE19B-43FF-4C2A-937F-7E6A2D71DA8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7D735C-3A29-4245-9E9D-4744A95AA33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7942E2-8DFF-4AAC-A2E0-BA05F967F61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891A2A-8238-41FC-BFED-1FDE82C09DA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FD0E77-C5E7-4A95-AE06-CFA395F3646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76708C-E1E4-4DAA-A0D4-931F8940283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5CDB0DB-4C55-4DA4-A366-F9E8909C5B77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29855E9-0651-4757-9CA2-CABBE08DF49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D5682DA-6D5A-4779-909B-E30093373333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volokitine@yandex.ru" TargetMode="External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380" spc="-1" strike="noStrike">
                <a:solidFill>
                  <a:srgbClr val="000000"/>
                </a:solidFill>
                <a:latin typeface="Arial"/>
                <a:ea typeface="Arial"/>
              </a:rPr>
              <a:t>Прямая и обратная позиционная задача. Уточнение параметров робота.</a:t>
            </a:r>
            <a:endParaRPr b="0" lang="en-US" sz="3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595959"/>
                </a:solidFill>
                <a:latin typeface="Arial"/>
                <a:ea typeface="Arial"/>
              </a:rPr>
              <a:t>Заказчик: АО “Цифровая сборка”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Наша команда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Волокитин Егор - менеджер проекта, разработчик</a:t>
            </a:r>
            <a:r>
              <a:rPr b="1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Камынин Павел - разработчик, технический писатель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Кузнецов Илья - техлид, главный физик и математик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Лашков Андрей - разработчик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Штоколова Елизавета - разработчик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Про роботов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5695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Робот-манипулятор предназначен для выполнения двигательных функций, аналогичным функциям руки человека.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Широко распространены в промышленности.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Состоят из последовательно соединенных звеньев и TCP (tool center point).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По сути робот-манипулятор можно представить как кинематическую цепь.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68;p15" descr=""/>
          <p:cNvPicPr/>
          <p:nvPr/>
        </p:nvPicPr>
        <p:blipFill>
          <a:blip r:embed="rId1"/>
          <a:srcRect l="22523" t="0" r="30578" b="0"/>
          <a:stretch/>
        </p:blipFill>
        <p:spPr>
          <a:xfrm>
            <a:off x="6429960" y="1152360"/>
            <a:ext cx="2401920" cy="34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Основные задачи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749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Прямая задача - по различным параметрам, которые можно считать с робота и его датчиков, определить положение TCP.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Обратная задача - по положению TCP определить углы поворота шарниров работа.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Задача поиска DH параметров - по многим положениям робота и его TCP определить DH параметры манипулятора.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75;p16" descr=""/>
          <p:cNvPicPr/>
          <p:nvPr/>
        </p:nvPicPr>
        <p:blipFill>
          <a:blip r:embed="rId1"/>
          <a:stretch/>
        </p:blipFill>
        <p:spPr>
          <a:xfrm>
            <a:off x="6215040" y="1152360"/>
            <a:ext cx="2761560" cy="368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Стек технологий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01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Fanuc M-20iA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Среда симуляции Roboguide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82;p17" descr=""/>
          <p:cNvPicPr/>
          <p:nvPr/>
        </p:nvPicPr>
        <p:blipFill>
          <a:blip r:embed="rId1"/>
          <a:stretch/>
        </p:blipFill>
        <p:spPr>
          <a:xfrm>
            <a:off x="4552560" y="1276200"/>
            <a:ext cx="1033560" cy="103356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83;p17" descr=""/>
          <p:cNvPicPr/>
          <p:nvPr/>
        </p:nvPicPr>
        <p:blipFill>
          <a:blip r:embed="rId2"/>
          <a:stretch/>
        </p:blipFill>
        <p:spPr>
          <a:xfrm>
            <a:off x="4552560" y="308520"/>
            <a:ext cx="4163040" cy="7088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84;p17" descr=""/>
          <p:cNvPicPr/>
          <p:nvPr/>
        </p:nvPicPr>
        <p:blipFill>
          <a:blip r:embed="rId3"/>
          <a:stretch/>
        </p:blipFill>
        <p:spPr>
          <a:xfrm>
            <a:off x="5850360" y="1152360"/>
            <a:ext cx="286524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Архитектура решения прямой задачи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Физическое и математическое обоснование прямой задачи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Работа с симулятором roboguide: снятие данных по углам и положение TCP из симуляции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Программа для вычисления TCP: принимает на вход углы и DH-параметры, выдает положение TCP.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Программа для общения с FANUC через TCP/IP.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Контактная информация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Волокитин Егор, менеджер проекта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volokitine@yandex.ru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@v_egorka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+79216580428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https://github.com/amcp-practice-robotics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56760" y="2285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Спасибо за внимание!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2022-10-10T15:19:23Z</dcterms:modified>
  <cp:revision>2</cp:revision>
  <dc:subject/>
  <dc:title/>
</cp:coreProperties>
</file>