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bf3e3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bf3e3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bf3e3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bf3e3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9bf3e38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9bf3e38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bf3e38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bf3e38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9bf3e38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9bf3e38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bf3e38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bf3e38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NeoRobotics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Неделя интенсива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Разобраться во внутреннем языке программирования KAREL роботов FANUC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Разобраться в структуре внутренних переменных робота FANUC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Разработать универсальную структуру передачи сообщений с данными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tcp/ip сервер для робота, который будет принимать данные о передвижении, либо массив joint’ов, либо массив координат типа XYZWPR, и после начала движения будет отсылать сообщения с текущим положением joint’ов робота и координаты tcp, рассчитаные роботом.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клиент, который будет отсылать массив положения робота, принимать и обрабатывать полученные с робота значения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Полученное решение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0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Клиент - консольное приложение, которое считывает из файла координаты, на которые мы хотим отправить робота, потом клиент принимает данные с робота, засовывает их в обработчик данных, и выдаёт наши значения, и погрешность относительно наших значений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Погрешность получается до 3-его знака после запятой, что оптимально, при данных энкодерах робота.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Данные были проверены на разных DH-параметрах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Был написан универсальный сервер для FANUC, который можно использовать и при решении обратной задачи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55" y="0"/>
            <a:ext cx="46774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сообщения для робота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'start' - соответствует сигналу о начале связи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'joint' или 'world' - соответствует какой тип данных придёт с клиента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Отсылается</a:t>
            </a:r>
            <a:r>
              <a:rPr lang="ru"/>
              <a:t> 6 целых чисел, которые </a:t>
            </a:r>
            <a:r>
              <a:rPr lang="ru"/>
              <a:t>соответствуют</a:t>
            </a:r>
            <a:r>
              <a:rPr lang="ru"/>
              <a:t> либо 6 углам joint’ов, либо 6 координатам XYZWPR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Отсылается целое число - скорость робота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‘end’ - конец передачи с клиента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сообщений для клиента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‘</a:t>
            </a:r>
            <a:r>
              <a:rPr lang="ru"/>
              <a:t>start' - соответствует началу сообщений от робота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‘error’ - если были заданы недосягаемые координаты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Посылаются пакеты типа {"joints":[...], "cart":[...]}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‘end’ - конец связи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Текущие задачи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Закончить решение обратной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Дописать веб-клиент для передачи данных на робота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Подготовить анализ получаемых данных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" y="2369475"/>
            <a:ext cx="3429002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600" y="2369475"/>
            <a:ext cx="457199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https://github.com/amcp-practice-robotics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