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e48184a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e48184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edc70ff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edc70ff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dc70ff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edc70ff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dc70f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edc70f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e48184ac_2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5e48184ac_2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.me/v_egorka" TargetMode="External"/><Relationship Id="rId4" Type="http://schemas.openxmlformats.org/officeDocument/2006/relationships/hyperlink" Target="https://vk.com/id223710290" TargetMode="External"/><Relationship Id="rId10" Type="http://schemas.openxmlformats.org/officeDocument/2006/relationships/hyperlink" Target="https://vk.com/id223710290" TargetMode="External"/><Relationship Id="rId9" Type="http://schemas.openxmlformats.org/officeDocument/2006/relationships/hyperlink" Target="https://t.me/v_egorka" TargetMode="External"/><Relationship Id="rId5" Type="http://schemas.openxmlformats.org/officeDocument/2006/relationships/hyperlink" Target="https://t.me/pkamyn" TargetMode="External"/><Relationship Id="rId6" Type="http://schemas.openxmlformats.org/officeDocument/2006/relationships/hyperlink" Target="https://t.me/noitautculf" TargetMode="External"/><Relationship Id="rId7" Type="http://schemas.openxmlformats.org/officeDocument/2006/relationships/hyperlink" Target="https://t.me/Andrew55529" TargetMode="External"/><Relationship Id="rId8" Type="http://schemas.openxmlformats.org/officeDocument/2006/relationships/hyperlink" Target="https://t.me/Lisa_vet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6908" y="28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80"/>
              <a:t>Презентация для АО “Цифровая сборка” по проекту “Прямая и обратная позиционная задача и уточнение параметров робота”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1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/>
              <a:t>Подготовили</a:t>
            </a:r>
            <a:r>
              <a:rPr lang="ru" sz="1800"/>
              <a:t> студенты третьего курса СПбГУ, факультета ПМ-ПУ, по направлению “Фундаментальная информатика и информационные технологии”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5600" y="3005188"/>
            <a:ext cx="55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Знани</a:t>
            </a:r>
            <a:r>
              <a:rPr lang="ru"/>
              <a:t>е</a:t>
            </a:r>
            <a:r>
              <a:rPr lang="ru"/>
              <a:t> электротехники, линейной алгебры, теоретической механики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Опыт создания моделей в формате URDF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Опыт п</a:t>
            </a:r>
            <a:r>
              <a:rPr lang="ru"/>
              <a:t>рограммирования микроконтроллеров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90600" y="350100"/>
            <a:ext cx="69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команда знает эти языки и пакеты: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611723" y="1096798"/>
            <a:ext cx="757110" cy="7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681692" y="1839266"/>
            <a:ext cx="1872614" cy="75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749093" y="1115139"/>
            <a:ext cx="584775" cy="72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681711" y="2596376"/>
            <a:ext cx="1317038" cy="5929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68100" y="922800"/>
            <a:ext cx="5548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Языки: </a:t>
            </a:r>
            <a:r>
              <a:rPr lang="ru" sz="1800">
                <a:solidFill>
                  <a:schemeClr val="dk2"/>
                </a:solidFill>
              </a:rPr>
              <a:t>C/C++ и Python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Мат. пакеты: matplotlib, numpy, pandas и пр.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Пакет </a:t>
            </a:r>
            <a:r>
              <a:rPr lang="ru" sz="1800">
                <a:solidFill>
                  <a:schemeClr val="dk2"/>
                </a:solidFill>
              </a:rPr>
              <a:t>pyBullet для физических</a:t>
            </a:r>
            <a:r>
              <a:rPr lang="ru" sz="1800">
                <a:solidFill>
                  <a:schemeClr val="dk2"/>
                </a:solidFill>
              </a:rPr>
              <a:t> симуляций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OpenCV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45600" y="2432500"/>
            <a:ext cx="55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Навыки, которыми мы обладаем: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проектах, над которыми мы работали/работаем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6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Проект робо-шахмат.</a:t>
            </a:r>
            <a:r>
              <a:rPr lang="ru" sz="1500"/>
              <a:t> Была создана упрощённая URDF-модель робота, его симуляция в pyBullet. Текущий шаг - разработка практического метода синхронизации систем координат робота и шахматной доски, так как они не закреплены друг относительно друга.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Проект робо-зрения. Робот, со специальными метками был помещён на плоскость, на которой находились маячки, тоже со специальными метками. С помощью камеры, </a:t>
            </a:r>
            <a:r>
              <a:rPr lang="ru" sz="1500"/>
              <a:t>рассчитывались</a:t>
            </a:r>
            <a:r>
              <a:rPr lang="ru" sz="1500"/>
              <a:t> координаты робота относительно мировой СК, относительно меток, таким образом робот начинал ориентироваться в пространстве.</a:t>
            </a:r>
            <a:endParaRPr sz="1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75" y="3019899"/>
            <a:ext cx="2151849" cy="14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19900"/>
            <a:ext cx="2016225" cy="14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875175" y="4525125"/>
            <a:ext cx="2151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симуляция в pyBullet</a:t>
            </a:r>
            <a:endParaRPr sz="1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267763" y="4525125"/>
            <a:ext cx="26247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50"/>
              <a:t>определение меток в openCV</a:t>
            </a:r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именно мы?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обладаем гибкими коммуникативными навыками, у нас есть прикладные навыки работы с робототехническими системами, хорошее знание базовой теоретической механики и линейной алгебры, достаточной для выполнения проекта, и большое желание работать и развиваться в этой сфере.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6325"/>
            <a:ext cx="59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Участники и контактная информация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7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Волокитин Егор (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, </a:t>
            </a:r>
            <a:r>
              <a:rPr lang="ru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</a:t>
            </a:r>
            <a:r>
              <a:rPr lang="ru"/>
              <a:t>)</a:t>
            </a:r>
            <a:r>
              <a:rPr b="1" lang="ru"/>
              <a:t> </a:t>
            </a:r>
            <a:r>
              <a:rPr lang="ru"/>
              <a:t>-</a:t>
            </a:r>
            <a:r>
              <a:rPr lang="ru"/>
              <a:t> менеджер проекта</a:t>
            </a:r>
            <a:r>
              <a:rPr lang="ru"/>
              <a:t>, C/C++/Python-разработчик</a:t>
            </a:r>
            <a:r>
              <a:rPr b="1" lang="ru"/>
              <a:t>	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Камынин Павел (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) - аналитик, C#/Python-разработчик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Кузнецов Илья (</a:t>
            </a:r>
            <a:r>
              <a:rPr lang="ru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) - техлид, Python-разработчик, главный физик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Лашков Андрей (</a:t>
            </a:r>
            <a:r>
              <a:rPr lang="ru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) - тестировщик, C/C++/Python-разработчик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Штоколова Елизавета (</a:t>
            </a:r>
            <a:r>
              <a:rPr lang="ru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) - технический писатель, Python-разработчик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Основные контакты для связи с командой: Волокитин Егор </a:t>
            </a:r>
            <a:r>
              <a:rPr lang="ru"/>
              <a:t>(</a:t>
            </a:r>
            <a:r>
              <a:rPr lang="ru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tg</a:t>
            </a:r>
            <a:r>
              <a:rPr lang="ru"/>
              <a:t>, </a:t>
            </a:r>
            <a:r>
              <a:rPr lang="ru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7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