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x-e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3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7B7A-FC33-4795-B5FD-B3C1D7EC2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93E11-6294-AE72-4129-BB15E1478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F4F37-069E-1F4A-F4E5-FAF20957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59E7-22C5-4490-A949-86B965C300A8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EFB4E-77BC-90CF-1FEA-ED28F8EF3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548D6-5E89-30B8-1F96-79A82338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C89C-1F73-471E-8FFF-13385AE19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0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428-47E0-8F84-B5DC-4CC00C3B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7529F-8261-C962-5897-E011346BF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4128-EBFC-6621-7648-6B51C351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59E7-22C5-4490-A949-86B965C300A8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EFD57-7D73-5AD1-2BDC-92B5C185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6AC2F-A018-D22D-D3BD-7A901496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C89C-1F73-471E-8FFF-13385AE19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6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21851-F0BA-01F0-F1AE-0E7675A1E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A6C25-C596-9A9E-1E88-94FC65090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7FCD4-C208-0463-91FC-5A43FFBA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59E7-22C5-4490-A949-86B965C300A8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66BC3-C3E6-69F0-A37E-1BEC1CCA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5E593-D68A-0F88-DF82-36395466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C89C-1F73-471E-8FFF-13385AE19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31B3-2DBA-2F46-7A57-51CDFA6E3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105FB-6EB1-E868-AD51-DB8D211E2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1D95D-8D1A-D32F-13C5-07C344304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59E7-22C5-4490-A949-86B965C300A8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BCAC5-23DC-82D9-1552-C7EE1E08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8801A-0B57-F38B-E4D5-563D7A6C1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C89C-1F73-471E-8FFF-13385AE19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0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857F-6BAC-0618-7996-5CF18B842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D22A4-E83B-90CB-5BAA-4DC9D2F1E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69135-B77F-D263-BFFB-66050194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59E7-22C5-4490-A949-86B965C300A8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E3C2C-3C75-0198-DCBE-867BB893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92C96-6DD3-75F6-1FA2-BDEF92FB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C89C-1F73-471E-8FFF-13385AE19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8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DEDB-C137-4796-03EF-1025414B5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1E363-4002-13AB-BD08-BFC955893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732D8-0B5B-5DE7-6B08-49270667B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369D0-3929-94F2-4413-E0131B88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59E7-22C5-4490-A949-86B965C300A8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D9537-F8EC-279E-0742-99270D69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5F572-EE0E-D048-894C-509EF555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C89C-1F73-471E-8FFF-13385AE19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4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1687-DFA3-63F8-1AE1-29007942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F3F3E-A2B9-DA4E-C654-68FF25E22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208A-0564-9BBB-24FB-2767BFF56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858AA-7A08-9A3D-F998-307989818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01101-0478-746C-610A-7AB0CD2EF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1363A6-C8C2-77EA-7228-E3E70902B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59E7-22C5-4490-A949-86B965C300A8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171DD-D91A-8A3B-3071-51C4C1B7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081A1F-6129-35EB-59F4-D11054E30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C89C-1F73-471E-8FFF-13385AE19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A24FE-DDD6-8A7A-B94E-38524A1C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8929E-3A33-6805-A665-BA5B39F4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59E7-22C5-4490-A949-86B965C300A8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1EDFD-81F0-AA2F-013D-B038A1EDD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A0B86-C4C3-E9DD-1584-61906204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C89C-1F73-471E-8FFF-13385AE19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8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D39860-B4C3-B10E-23F4-856C64B63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59E7-22C5-4490-A949-86B965C300A8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BDA95C-60E8-290F-A9B0-ADB42FC6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A278D-408E-25DE-27C9-5767189E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C89C-1F73-471E-8FFF-13385AE19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9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A3FE-A204-145B-7E06-A0D2002CB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4D0E5-47ED-6DE4-81B1-6F208CF71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1CD96-0489-6FB0-713B-8FC79B57F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F22B0-CC83-6210-DE85-EFE52469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59E7-22C5-4490-A949-86B965C300A8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6ADB1-3B82-5DD8-3E68-3528EF10F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94869-A931-A26E-A6E2-3E24C9E45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C89C-1F73-471E-8FFF-13385AE19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0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6884-CE3A-7EE5-F6FA-829DB4BD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792039-B04E-AF71-494F-21A9A6FA6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D4E2E-E1B3-3BE8-EEFA-9674200A9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EB975-9C54-DF79-1355-774FFEB09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659E7-22C5-4490-A949-86B965C300A8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39E98-51F9-E502-4ACF-8AEB3413C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2B0F6-BDCE-A9F0-F8B6-BA459A4D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4C89C-1F73-471E-8FFF-13385AE19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2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4F6DCC-5CD9-7C0D-4081-83A9035D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D17EE-22A7-5AD3-71AE-696253A96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90C09-3934-51DD-C2B2-3C5F56261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2659E7-22C5-4490-A949-86B965C300A8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735DB-634D-43CA-80A0-855DC05D0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B1DDF-D324-ABFC-3518-1A2EED370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54C89C-1F73-471E-8FFF-13385AE19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0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E0651-5B1A-6BB5-8FB1-6E391B42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Delivery Process Workflow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A940E1-42C5-D6C9-CC5A-93241A30B7F4}"/>
              </a:ext>
            </a:extLst>
          </p:cNvPr>
          <p:cNvPicPr>
            <a:picLocks/>
          </p:cNvPicPr>
          <p:nvPr/>
        </p:nvPicPr>
        <p:blipFill>
          <a:blip r:embed="rId2"/>
          <a:srcRect l="2032" t="2934" r="26775" b="8972"/>
          <a:stretch>
            <a:fillRect/>
          </a:stretch>
        </p:blipFill>
        <p:spPr>
          <a:xfrm>
            <a:off x="1615430" y="1675227"/>
            <a:ext cx="896113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423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Delivery Process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Thacker</dc:creator>
  <cp:lastModifiedBy>Adam Thacker</cp:lastModifiedBy>
  <cp:revision>1</cp:revision>
  <dcterms:created xsi:type="dcterms:W3CDTF">2024-11-04T13:41:48Z</dcterms:created>
  <dcterms:modified xsi:type="dcterms:W3CDTF">2024-11-04T13:42:36Z</dcterms:modified>
</cp:coreProperties>
</file>