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1" r:id="rId4"/>
    <p:sldId id="259" r:id="rId5"/>
    <p:sldId id="262" r:id="rId6"/>
  </p:sldIdLst>
  <p:sldSz cx="129603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54" d="100"/>
          <a:sy n="54" d="100"/>
        </p:scale>
        <p:origin x="10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237197"/>
            <a:ext cx="9720263" cy="263188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970580"/>
            <a:ext cx="9720263" cy="1825171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3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02483"/>
            <a:ext cx="2794575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02483"/>
            <a:ext cx="8221722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884670"/>
            <a:ext cx="11178302" cy="314461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059034"/>
            <a:ext cx="11178302" cy="165367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012414"/>
            <a:ext cx="5508149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012414"/>
            <a:ext cx="5508149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02483"/>
            <a:ext cx="11178302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853171"/>
            <a:ext cx="5482835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761381"/>
            <a:ext cx="5482835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853171"/>
            <a:ext cx="5509837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761381"/>
            <a:ext cx="550983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2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03978"/>
            <a:ext cx="4180050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088454"/>
            <a:ext cx="6561177" cy="5372269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267902"/>
            <a:ext cx="4180050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03978"/>
            <a:ext cx="4180050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088454"/>
            <a:ext cx="6561177" cy="5372269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267902"/>
            <a:ext cx="4180050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02483"/>
            <a:ext cx="1117830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012414"/>
            <a:ext cx="1117830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06699"/>
            <a:ext cx="291607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2AB6-D792-43E5-A2E2-DDB8249AD75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006699"/>
            <a:ext cx="437411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006699"/>
            <a:ext cx="291607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D0EC-CD72-4F18-A83C-7FB1E294A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D8DA61D-373F-4D0D-A522-716ABDE573B4}"/>
              </a:ext>
            </a:extLst>
          </p:cNvPr>
          <p:cNvGrpSpPr/>
          <p:nvPr/>
        </p:nvGrpSpPr>
        <p:grpSpPr>
          <a:xfrm>
            <a:off x="2094169" y="696049"/>
            <a:ext cx="4216325" cy="6446420"/>
            <a:chOff x="2094169" y="696049"/>
            <a:chExt cx="4216325" cy="6446420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87DB1692-A902-4A88-BF8B-415AD7B36B25}"/>
                </a:ext>
              </a:extLst>
            </p:cNvPr>
            <p:cNvSpPr/>
            <p:nvPr/>
          </p:nvSpPr>
          <p:spPr>
            <a:xfrm>
              <a:off x="2094169" y="696049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D7FF8FE-0E74-42B8-9BCD-6816FC6788E7}"/>
                </a:ext>
              </a:extLst>
            </p:cNvPr>
            <p:cNvSpPr/>
            <p:nvPr/>
          </p:nvSpPr>
          <p:spPr>
            <a:xfrm>
              <a:off x="3524823" y="929728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74DCA7E1-BD26-4781-8F86-973040128F68}"/>
                </a:ext>
              </a:extLst>
            </p:cNvPr>
            <p:cNvSpPr txBox="1"/>
            <p:nvPr/>
          </p:nvSpPr>
          <p:spPr>
            <a:xfrm>
              <a:off x="3327451" y="1008585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49CD24DF-99EC-40B9-8F25-68747A2DEC14}"/>
                </a:ext>
              </a:extLst>
            </p:cNvPr>
            <p:cNvSpPr/>
            <p:nvPr/>
          </p:nvSpPr>
          <p:spPr>
            <a:xfrm>
              <a:off x="4856448" y="929315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A1111338-AE55-4E38-84FB-4796DBD69A3C}"/>
                </a:ext>
              </a:extLst>
            </p:cNvPr>
            <p:cNvSpPr txBox="1"/>
            <p:nvPr/>
          </p:nvSpPr>
          <p:spPr>
            <a:xfrm>
              <a:off x="4781497" y="1008172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46" name="Retângulo: Cantos Arredondados 145">
              <a:extLst>
                <a:ext uri="{FF2B5EF4-FFF2-40B4-BE49-F238E27FC236}">
                  <a16:creationId xmlns:a16="http://schemas.microsoft.com/office/drawing/2014/main" id="{8BC7071C-1945-423B-BFFE-5AE30D4A8CD0}"/>
                </a:ext>
              </a:extLst>
            </p:cNvPr>
            <p:cNvSpPr/>
            <p:nvPr/>
          </p:nvSpPr>
          <p:spPr>
            <a:xfrm>
              <a:off x="2231579" y="929315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98E9918E-C3FC-4F93-8235-20A95A82DA14}"/>
                </a:ext>
              </a:extLst>
            </p:cNvPr>
            <p:cNvSpPr txBox="1"/>
            <p:nvPr/>
          </p:nvSpPr>
          <p:spPr>
            <a:xfrm>
              <a:off x="2094169" y="1012270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ED40E7D9-7B0F-42CA-AFF5-C66F72C6E3C5}"/>
                </a:ext>
              </a:extLst>
            </p:cNvPr>
            <p:cNvCxnSpPr/>
            <p:nvPr/>
          </p:nvCxnSpPr>
          <p:spPr>
            <a:xfrm>
              <a:off x="2094169" y="1621456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D29A3A9A-929F-4A14-A571-C5D4C5878803}"/>
                </a:ext>
              </a:extLst>
            </p:cNvPr>
            <p:cNvSpPr txBox="1"/>
            <p:nvPr/>
          </p:nvSpPr>
          <p:spPr>
            <a:xfrm>
              <a:off x="2795353" y="3507499"/>
              <a:ext cx="26996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993366"/>
                  </a:solidFill>
                  <a:latin typeface="Bahnschrift Light Condensed" panose="020B0502040204020203" pitchFamily="34" charset="0"/>
                </a:rPr>
                <a:t>SEJA BEM-VINDO(A) AO NOSSO BANCO, DESEJAMOS A VOCÊ A MELHOR EXPERIÊNCIA!</a:t>
              </a:r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6AB23E4C-28C2-49A1-A22B-C0F6105ECF90}"/>
                </a:ext>
              </a:extLst>
            </p:cNvPr>
            <p:cNvSpPr/>
            <p:nvPr/>
          </p:nvSpPr>
          <p:spPr>
            <a:xfrm>
              <a:off x="2302852" y="1921859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42C0AD1-0EFC-4A97-A21C-4EAC6417BA13}"/>
              </a:ext>
            </a:extLst>
          </p:cNvPr>
          <p:cNvGrpSpPr/>
          <p:nvPr/>
        </p:nvGrpSpPr>
        <p:grpSpPr>
          <a:xfrm>
            <a:off x="6722693" y="679916"/>
            <a:ext cx="4244722" cy="6446420"/>
            <a:chOff x="6722693" y="679916"/>
            <a:chExt cx="4244722" cy="6446420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A99EEE9E-AFE2-493A-8F1B-38D89555EB4D}"/>
                </a:ext>
              </a:extLst>
            </p:cNvPr>
            <p:cNvSpPr/>
            <p:nvPr/>
          </p:nvSpPr>
          <p:spPr>
            <a:xfrm>
              <a:off x="6751090" y="679916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71AB898-4C44-40B6-BA9C-644C0FEEC130}"/>
                </a:ext>
              </a:extLst>
            </p:cNvPr>
            <p:cNvCxnSpPr/>
            <p:nvPr/>
          </p:nvCxnSpPr>
          <p:spPr>
            <a:xfrm>
              <a:off x="6751090" y="1605323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E85164F-E22C-473B-8F92-86F697F1E9CF}"/>
                </a:ext>
              </a:extLst>
            </p:cNvPr>
            <p:cNvSpPr txBox="1"/>
            <p:nvPr/>
          </p:nvSpPr>
          <p:spPr>
            <a:xfrm>
              <a:off x="7301786" y="3146473"/>
              <a:ext cx="276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CPF:</a:t>
              </a: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AE446ED9-EDE4-4693-86D1-42A348D4FC12}"/>
                </a:ext>
              </a:extLst>
            </p:cNvPr>
            <p:cNvSpPr/>
            <p:nvPr/>
          </p:nvSpPr>
          <p:spPr>
            <a:xfrm>
              <a:off x="7313684" y="3549439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CC9FDD7-560F-46A0-A634-19D0F9337B84}"/>
                </a:ext>
              </a:extLst>
            </p:cNvPr>
            <p:cNvSpPr txBox="1"/>
            <p:nvPr/>
          </p:nvSpPr>
          <p:spPr>
            <a:xfrm>
              <a:off x="6927689" y="2478942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FB7FEAB-85F8-4D6C-B75F-E111F6704EA1}"/>
                </a:ext>
              </a:extLst>
            </p:cNvPr>
            <p:cNvSpPr txBox="1"/>
            <p:nvPr/>
          </p:nvSpPr>
          <p:spPr>
            <a:xfrm>
              <a:off x="7439501" y="2480769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DC7C60F-0A9C-4FBE-AA6D-11B0FB752EBF}"/>
                </a:ext>
              </a:extLst>
            </p:cNvPr>
            <p:cNvSpPr txBox="1"/>
            <p:nvPr/>
          </p:nvSpPr>
          <p:spPr>
            <a:xfrm>
              <a:off x="9000437" y="2593488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E2D919F-3A1D-4D5B-87D2-67E836149BB9}"/>
                </a:ext>
              </a:extLst>
            </p:cNvPr>
            <p:cNvSpPr txBox="1"/>
            <p:nvPr/>
          </p:nvSpPr>
          <p:spPr>
            <a:xfrm>
              <a:off x="9753751" y="2589143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7E09C55-A90C-4E53-980A-1FB90DC9A0B9}"/>
                </a:ext>
              </a:extLst>
            </p:cNvPr>
            <p:cNvSpPr txBox="1"/>
            <p:nvPr/>
          </p:nvSpPr>
          <p:spPr>
            <a:xfrm>
              <a:off x="8144708" y="2591966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D0C8E67-771D-4860-9057-49218E66083A}"/>
                </a:ext>
              </a:extLst>
            </p:cNvPr>
            <p:cNvSpPr/>
            <p:nvPr/>
          </p:nvSpPr>
          <p:spPr>
            <a:xfrm>
              <a:off x="7152431" y="227026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E3BECBB-2A24-4F09-832A-A3DB09A6C754}"/>
                </a:ext>
              </a:extLst>
            </p:cNvPr>
            <p:cNvSpPr/>
            <p:nvPr/>
          </p:nvSpPr>
          <p:spPr>
            <a:xfrm>
              <a:off x="7888115" y="226074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7351AED2-BE2B-4C83-A6C3-4FDCB0FC84BE}"/>
                </a:ext>
              </a:extLst>
            </p:cNvPr>
            <p:cNvSpPr/>
            <p:nvPr/>
          </p:nvSpPr>
          <p:spPr>
            <a:xfrm>
              <a:off x="6959773" y="1917279"/>
              <a:ext cx="3751059" cy="4962475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11CB0D95-427A-4CEE-AEE1-9A82249781B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V="1">
              <a:off x="7271806" y="2337253"/>
              <a:ext cx="3156868" cy="393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CA1C409-EB9D-4099-B351-185CB543CC59}"/>
                </a:ext>
              </a:extLst>
            </p:cNvPr>
            <p:cNvSpPr/>
            <p:nvPr/>
          </p:nvSpPr>
          <p:spPr>
            <a:xfrm>
              <a:off x="8666697" y="227026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BC417F78-29FA-4A8E-B4A2-5FA836571AA2}"/>
                </a:ext>
              </a:extLst>
            </p:cNvPr>
            <p:cNvSpPr/>
            <p:nvPr/>
          </p:nvSpPr>
          <p:spPr>
            <a:xfrm>
              <a:off x="9592710" y="227178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DDF3D8BC-4664-4972-A895-D040941865DC}"/>
                </a:ext>
              </a:extLst>
            </p:cNvPr>
            <p:cNvSpPr/>
            <p:nvPr/>
          </p:nvSpPr>
          <p:spPr>
            <a:xfrm>
              <a:off x="10428674" y="2266331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8B91C4F-6FB9-428A-841E-61533EF52C6A}"/>
                </a:ext>
              </a:extLst>
            </p:cNvPr>
            <p:cNvSpPr/>
            <p:nvPr/>
          </p:nvSpPr>
          <p:spPr>
            <a:xfrm>
              <a:off x="8153347" y="93382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086D220D-92C9-4A7C-B71B-4C058DE0A725}"/>
                </a:ext>
              </a:extLst>
            </p:cNvPr>
            <p:cNvSpPr txBox="1"/>
            <p:nvPr/>
          </p:nvSpPr>
          <p:spPr>
            <a:xfrm>
              <a:off x="7955975" y="101268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29D11DC9-A33D-491B-A86D-D354091C6781}"/>
                </a:ext>
              </a:extLst>
            </p:cNvPr>
            <p:cNvSpPr/>
            <p:nvPr/>
          </p:nvSpPr>
          <p:spPr>
            <a:xfrm>
              <a:off x="9484972" y="93341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07CC3977-3EBB-40BB-818F-AECC0E2175BE}"/>
                </a:ext>
              </a:extLst>
            </p:cNvPr>
            <p:cNvSpPr txBox="1"/>
            <p:nvPr/>
          </p:nvSpPr>
          <p:spPr>
            <a:xfrm>
              <a:off x="9410021" y="101227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3302C20-04F4-4B8E-BAEE-C36DD96CBF6F}"/>
                </a:ext>
              </a:extLst>
            </p:cNvPr>
            <p:cNvSpPr/>
            <p:nvPr/>
          </p:nvSpPr>
          <p:spPr>
            <a:xfrm>
              <a:off x="6860103" y="93341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0B38CE96-FDBE-4DE7-A958-F5AE48AD9E17}"/>
                </a:ext>
              </a:extLst>
            </p:cNvPr>
            <p:cNvSpPr txBox="1"/>
            <p:nvPr/>
          </p:nvSpPr>
          <p:spPr>
            <a:xfrm>
              <a:off x="6722693" y="101636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5F88ED3F-2280-4562-9CF1-D91AEEA3A3E3}"/>
                </a:ext>
              </a:extLst>
            </p:cNvPr>
            <p:cNvSpPr txBox="1"/>
            <p:nvPr/>
          </p:nvSpPr>
          <p:spPr>
            <a:xfrm>
              <a:off x="7346756" y="3987902"/>
              <a:ext cx="311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nome de usuário: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CE696120-F6D3-4209-92CC-566DEC868FA0}"/>
                </a:ext>
              </a:extLst>
            </p:cNvPr>
            <p:cNvSpPr/>
            <p:nvPr/>
          </p:nvSpPr>
          <p:spPr>
            <a:xfrm>
              <a:off x="7301786" y="4420848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6AAA6231-0E9A-4F87-9C99-E274B6C43B33}"/>
                </a:ext>
              </a:extLst>
            </p:cNvPr>
            <p:cNvSpPr txBox="1"/>
            <p:nvPr/>
          </p:nvSpPr>
          <p:spPr>
            <a:xfrm>
              <a:off x="7301786" y="4848805"/>
              <a:ext cx="276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Digite seu e-mail: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F568E212-F2B0-4401-9B5F-9F731DEDC7E2}"/>
                </a:ext>
              </a:extLst>
            </p:cNvPr>
            <p:cNvSpPr/>
            <p:nvPr/>
          </p:nvSpPr>
          <p:spPr>
            <a:xfrm>
              <a:off x="7313685" y="5274434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35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77FFA45-02BE-41BA-B6DE-7D724FF98377}"/>
              </a:ext>
            </a:extLst>
          </p:cNvPr>
          <p:cNvGrpSpPr/>
          <p:nvPr/>
        </p:nvGrpSpPr>
        <p:grpSpPr>
          <a:xfrm>
            <a:off x="1763015" y="631626"/>
            <a:ext cx="4216325" cy="6446420"/>
            <a:chOff x="1763015" y="631626"/>
            <a:chExt cx="4216325" cy="6446420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AA8FD3E-109B-4816-94E9-A7C74CEF0F2D}"/>
                </a:ext>
              </a:extLst>
            </p:cNvPr>
            <p:cNvSpPr/>
            <p:nvPr/>
          </p:nvSpPr>
          <p:spPr>
            <a:xfrm>
              <a:off x="1763015" y="631626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AC943A3-443B-4263-841E-35310F47FCC8}"/>
                </a:ext>
              </a:extLst>
            </p:cNvPr>
            <p:cNvCxnSpPr>
              <a:cxnSpLocks/>
              <a:stCxn id="86" idx="6"/>
              <a:endCxn id="85" idx="2"/>
            </p:cNvCxnSpPr>
            <p:nvPr/>
          </p:nvCxnSpPr>
          <p:spPr>
            <a:xfrm flipV="1">
              <a:off x="2286855" y="2248796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82873944-5F57-469E-99AB-7CF4D370D48E}"/>
                </a:ext>
              </a:extLst>
            </p:cNvPr>
            <p:cNvCxnSpPr>
              <a:cxnSpLocks/>
              <a:stCxn id="86" idx="2"/>
              <a:endCxn id="79" idx="6"/>
            </p:cNvCxnSpPr>
            <p:nvPr/>
          </p:nvCxnSpPr>
          <p:spPr>
            <a:xfrm flipV="1">
              <a:off x="2167480" y="2252730"/>
              <a:ext cx="855100" cy="105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25AC622-CED0-49C8-9A9F-AE85AC73E46A}"/>
                </a:ext>
              </a:extLst>
            </p:cNvPr>
            <p:cNvCxnSpPr/>
            <p:nvPr/>
          </p:nvCxnSpPr>
          <p:spPr>
            <a:xfrm>
              <a:off x="1763015" y="1557033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17CBB0B-4840-4750-BC6C-47705C8C3B33}"/>
                </a:ext>
              </a:extLst>
            </p:cNvPr>
            <p:cNvSpPr txBox="1"/>
            <p:nvPr/>
          </p:nvSpPr>
          <p:spPr>
            <a:xfrm>
              <a:off x="2381950" y="3028770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Nome completo:</a:t>
              </a: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45ED2B1C-AAF2-446C-A684-33C51DBBCD40}"/>
                </a:ext>
              </a:extLst>
            </p:cNvPr>
            <p:cNvSpPr/>
            <p:nvPr/>
          </p:nvSpPr>
          <p:spPr>
            <a:xfrm>
              <a:off x="2336980" y="3367932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15624FF0-2A11-4E64-8A9B-58831E3636A7}"/>
                </a:ext>
              </a:extLst>
            </p:cNvPr>
            <p:cNvSpPr txBox="1"/>
            <p:nvPr/>
          </p:nvSpPr>
          <p:spPr>
            <a:xfrm>
              <a:off x="1939614" y="2390485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FB60E8DF-4D44-46A1-AE49-0FFF4FF1DC2E}"/>
                </a:ext>
              </a:extLst>
            </p:cNvPr>
            <p:cNvSpPr txBox="1"/>
            <p:nvPr/>
          </p:nvSpPr>
          <p:spPr>
            <a:xfrm>
              <a:off x="2451426" y="2392312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CE8D462-2879-42CE-9142-C76237C758E6}"/>
                </a:ext>
              </a:extLst>
            </p:cNvPr>
            <p:cNvSpPr txBox="1"/>
            <p:nvPr/>
          </p:nvSpPr>
          <p:spPr>
            <a:xfrm>
              <a:off x="4012362" y="2505031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020668CF-7EE1-40E5-ACAF-40643BD62083}"/>
                </a:ext>
              </a:extLst>
            </p:cNvPr>
            <p:cNvSpPr txBox="1"/>
            <p:nvPr/>
          </p:nvSpPr>
          <p:spPr>
            <a:xfrm>
              <a:off x="4765676" y="2500686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71AEC1C-AC78-4BEC-A63C-4666420D9922}"/>
                </a:ext>
              </a:extLst>
            </p:cNvPr>
            <p:cNvSpPr txBox="1"/>
            <p:nvPr/>
          </p:nvSpPr>
          <p:spPr>
            <a:xfrm>
              <a:off x="3156633" y="2503509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EAAC8CD-75DA-4715-B34A-EF3598D64164}"/>
                </a:ext>
              </a:extLst>
            </p:cNvPr>
            <p:cNvSpPr/>
            <p:nvPr/>
          </p:nvSpPr>
          <p:spPr>
            <a:xfrm>
              <a:off x="2903205" y="218180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79053F4A-B064-47D4-9CCF-8C26E982C084}"/>
                </a:ext>
              </a:extLst>
            </p:cNvPr>
            <p:cNvSpPr/>
            <p:nvPr/>
          </p:nvSpPr>
          <p:spPr>
            <a:xfrm>
              <a:off x="1971698" y="1857436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D18B8B4-1B62-47FD-AE47-1A7180E2C69D}"/>
                </a:ext>
              </a:extLst>
            </p:cNvPr>
            <p:cNvSpPr/>
            <p:nvPr/>
          </p:nvSpPr>
          <p:spPr>
            <a:xfrm>
              <a:off x="3678622" y="2181808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2AC70FD-91DA-4763-9B8E-A99F43135962}"/>
                </a:ext>
              </a:extLst>
            </p:cNvPr>
            <p:cNvSpPr/>
            <p:nvPr/>
          </p:nvSpPr>
          <p:spPr>
            <a:xfrm>
              <a:off x="4604635" y="218333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5FE49D9-A214-4E6B-B8E7-479AED8B6B3D}"/>
                </a:ext>
              </a:extLst>
            </p:cNvPr>
            <p:cNvSpPr/>
            <p:nvPr/>
          </p:nvSpPr>
          <p:spPr>
            <a:xfrm>
              <a:off x="5440599" y="2177874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9342085-E600-4CDB-9BBF-98E6E0F42CFB}"/>
                </a:ext>
              </a:extLst>
            </p:cNvPr>
            <p:cNvSpPr/>
            <p:nvPr/>
          </p:nvSpPr>
          <p:spPr>
            <a:xfrm>
              <a:off x="2167480" y="2192318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26AFBCBF-AFB9-477F-8C5F-77D331FF7455}"/>
                </a:ext>
              </a:extLst>
            </p:cNvPr>
            <p:cNvSpPr/>
            <p:nvPr/>
          </p:nvSpPr>
          <p:spPr>
            <a:xfrm>
              <a:off x="3676541" y="2179209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D8877A6-BAFF-494F-B3D4-4B8781CFCE99}"/>
                </a:ext>
              </a:extLst>
            </p:cNvPr>
            <p:cNvSpPr/>
            <p:nvPr/>
          </p:nvSpPr>
          <p:spPr>
            <a:xfrm>
              <a:off x="2167480" y="2195161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574B3D37-6293-4484-AE5A-9AECB6EE1A98}"/>
                </a:ext>
              </a:extLst>
            </p:cNvPr>
            <p:cNvSpPr txBox="1"/>
            <p:nvPr/>
          </p:nvSpPr>
          <p:spPr>
            <a:xfrm>
              <a:off x="2381950" y="3758008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Nascimento:</a:t>
              </a: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2A423207-174F-4408-841B-DA2EBFB3B77E}"/>
                </a:ext>
              </a:extLst>
            </p:cNvPr>
            <p:cNvSpPr/>
            <p:nvPr/>
          </p:nvSpPr>
          <p:spPr>
            <a:xfrm>
              <a:off x="2336980" y="4062001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B26980D-BDE5-45BC-A442-F1D5956EE8B2}"/>
                </a:ext>
              </a:extLst>
            </p:cNvPr>
            <p:cNvSpPr txBox="1"/>
            <p:nvPr/>
          </p:nvSpPr>
          <p:spPr>
            <a:xfrm>
              <a:off x="2381950" y="4452077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Estado civil:</a:t>
              </a: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9F3471B-6E0F-4AB5-A267-8AE802184E60}"/>
                </a:ext>
              </a:extLst>
            </p:cNvPr>
            <p:cNvSpPr/>
            <p:nvPr/>
          </p:nvSpPr>
          <p:spPr>
            <a:xfrm>
              <a:off x="2336980" y="4756070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87E8AF06-2E33-45DC-B8F4-27E7CB4083D4}"/>
                </a:ext>
              </a:extLst>
            </p:cNvPr>
            <p:cNvSpPr txBox="1"/>
            <p:nvPr/>
          </p:nvSpPr>
          <p:spPr>
            <a:xfrm>
              <a:off x="2381950" y="5140001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Celular:</a:t>
              </a: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1A2FE6DF-CC36-4489-91D4-9475C0BA3CDA}"/>
                </a:ext>
              </a:extLst>
            </p:cNvPr>
            <p:cNvSpPr/>
            <p:nvPr/>
          </p:nvSpPr>
          <p:spPr>
            <a:xfrm>
              <a:off x="2336980" y="5443994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7A09A44A-0B05-401C-B9DB-B4736D057B20}"/>
                </a:ext>
              </a:extLst>
            </p:cNvPr>
            <p:cNvSpPr txBox="1"/>
            <p:nvPr/>
          </p:nvSpPr>
          <p:spPr>
            <a:xfrm>
              <a:off x="2381950" y="5833844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RG: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500E4E9D-B1E8-415D-85B3-82E63E580254}"/>
                </a:ext>
              </a:extLst>
            </p:cNvPr>
            <p:cNvSpPr/>
            <p:nvPr/>
          </p:nvSpPr>
          <p:spPr>
            <a:xfrm>
              <a:off x="2336980" y="6137837"/>
              <a:ext cx="1540221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1586FF3-3279-4D0B-B886-89C948B6220B}"/>
                </a:ext>
              </a:extLst>
            </p:cNvPr>
            <p:cNvSpPr txBox="1"/>
            <p:nvPr/>
          </p:nvSpPr>
          <p:spPr>
            <a:xfrm>
              <a:off x="4071080" y="5833844"/>
              <a:ext cx="1408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Órgão emissor:</a:t>
              </a: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FD98563A-94BD-4F82-AB7B-DBD13445DB4B}"/>
                </a:ext>
              </a:extLst>
            </p:cNvPr>
            <p:cNvSpPr/>
            <p:nvPr/>
          </p:nvSpPr>
          <p:spPr>
            <a:xfrm>
              <a:off x="4012361" y="6137837"/>
              <a:ext cx="1360887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2EE66C1-80D3-432F-B886-7CB3F91883B7}"/>
                </a:ext>
              </a:extLst>
            </p:cNvPr>
            <p:cNvSpPr/>
            <p:nvPr/>
          </p:nvSpPr>
          <p:spPr>
            <a:xfrm>
              <a:off x="3677894" y="2177610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6E6D643-6CFA-4C17-A04F-582A82713666}"/>
                </a:ext>
              </a:extLst>
            </p:cNvPr>
            <p:cNvSpPr/>
            <p:nvPr/>
          </p:nvSpPr>
          <p:spPr>
            <a:xfrm>
              <a:off x="3193669" y="868480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E419C6C1-D2EC-4369-A0EF-31698A748F8E}"/>
                </a:ext>
              </a:extLst>
            </p:cNvPr>
            <p:cNvSpPr txBox="1"/>
            <p:nvPr/>
          </p:nvSpPr>
          <p:spPr>
            <a:xfrm>
              <a:off x="2996297" y="947337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DEA1D08E-D055-40DA-9E73-801900778653}"/>
                </a:ext>
              </a:extLst>
            </p:cNvPr>
            <p:cNvSpPr/>
            <p:nvPr/>
          </p:nvSpPr>
          <p:spPr>
            <a:xfrm>
              <a:off x="4525294" y="868067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88152EAB-4F36-4CC2-8573-DD00A460282A}"/>
                </a:ext>
              </a:extLst>
            </p:cNvPr>
            <p:cNvSpPr txBox="1"/>
            <p:nvPr/>
          </p:nvSpPr>
          <p:spPr>
            <a:xfrm>
              <a:off x="4450343" y="946924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0FF00F6A-84EA-4D65-BA0A-4D4F74FD7DCB}"/>
                </a:ext>
              </a:extLst>
            </p:cNvPr>
            <p:cNvSpPr/>
            <p:nvPr/>
          </p:nvSpPr>
          <p:spPr>
            <a:xfrm>
              <a:off x="1900425" y="86806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D3EA385-6780-4F01-9745-BF84B843D9C8}"/>
                </a:ext>
              </a:extLst>
            </p:cNvPr>
            <p:cNvSpPr txBox="1"/>
            <p:nvPr/>
          </p:nvSpPr>
          <p:spPr>
            <a:xfrm>
              <a:off x="1763015" y="95102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E36BA10-67A4-40FF-9E6A-1AE46CEF7BAB}"/>
              </a:ext>
            </a:extLst>
          </p:cNvPr>
          <p:cNvGrpSpPr/>
          <p:nvPr/>
        </p:nvGrpSpPr>
        <p:grpSpPr>
          <a:xfrm>
            <a:off x="6465185" y="664923"/>
            <a:ext cx="4231315" cy="6446420"/>
            <a:chOff x="6465185" y="664923"/>
            <a:chExt cx="423131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6480175" y="664923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C6BCFD6-D57F-413D-94C3-37FCA0E48F25}"/>
                </a:ext>
              </a:extLst>
            </p:cNvPr>
            <p:cNvCxnSpPr>
              <a:cxnSpLocks/>
              <a:stCxn id="122" idx="6"/>
              <a:endCxn id="121" idx="2"/>
            </p:cNvCxnSpPr>
            <p:nvPr/>
          </p:nvCxnSpPr>
          <p:spPr>
            <a:xfrm flipV="1">
              <a:off x="7004015" y="2282093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BBB4B2E2-4116-4561-9EA4-572E859D52D9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V="1">
              <a:off x="6884640" y="2285526"/>
              <a:ext cx="1511255" cy="110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6480175" y="1590330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7099110" y="3062067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Rua: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7054140" y="3401229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011B8E3-76E0-464F-831E-56E60AEFC5EB}"/>
                </a:ext>
              </a:extLst>
            </p:cNvPr>
            <p:cNvSpPr txBox="1"/>
            <p:nvPr/>
          </p:nvSpPr>
          <p:spPr>
            <a:xfrm>
              <a:off x="6656774" y="2423782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1803881-48B1-47ED-BFDE-AAF6BC974417}"/>
                </a:ext>
              </a:extLst>
            </p:cNvPr>
            <p:cNvSpPr txBox="1"/>
            <p:nvPr/>
          </p:nvSpPr>
          <p:spPr>
            <a:xfrm>
              <a:off x="7168586" y="2425609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36BEBF6-DAC6-4516-9386-BF0368DAA45A}"/>
                </a:ext>
              </a:extLst>
            </p:cNvPr>
            <p:cNvSpPr txBox="1"/>
            <p:nvPr/>
          </p:nvSpPr>
          <p:spPr>
            <a:xfrm>
              <a:off x="8729522" y="2538328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C8935E08-B30D-40BD-AD57-7CFE3D61D2A0}"/>
                </a:ext>
              </a:extLst>
            </p:cNvPr>
            <p:cNvSpPr txBox="1"/>
            <p:nvPr/>
          </p:nvSpPr>
          <p:spPr>
            <a:xfrm>
              <a:off x="9482836" y="2533983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D77CA33-6022-413A-B8D5-F99DF815E292}"/>
                </a:ext>
              </a:extLst>
            </p:cNvPr>
            <p:cNvSpPr txBox="1"/>
            <p:nvPr/>
          </p:nvSpPr>
          <p:spPr>
            <a:xfrm>
              <a:off x="7873793" y="2536806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A7F20995-EC30-4319-AF65-9CA977B2AC79}"/>
                </a:ext>
              </a:extLst>
            </p:cNvPr>
            <p:cNvSpPr/>
            <p:nvPr/>
          </p:nvSpPr>
          <p:spPr>
            <a:xfrm>
              <a:off x="7620365" y="22151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6688858" y="1890733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F0DC2C02-44FD-48B5-BDBC-431E86A49043}"/>
                </a:ext>
              </a:extLst>
            </p:cNvPr>
            <p:cNvSpPr/>
            <p:nvPr/>
          </p:nvSpPr>
          <p:spPr>
            <a:xfrm>
              <a:off x="8395782" y="221510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02D8AF8-DEA2-4A36-8999-FF4370E95E6B}"/>
                </a:ext>
              </a:extLst>
            </p:cNvPr>
            <p:cNvSpPr/>
            <p:nvPr/>
          </p:nvSpPr>
          <p:spPr>
            <a:xfrm>
              <a:off x="9321795" y="22166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1C22A81F-52B0-4767-A80B-16240D30F96A}"/>
                </a:ext>
              </a:extLst>
            </p:cNvPr>
            <p:cNvSpPr/>
            <p:nvPr/>
          </p:nvSpPr>
          <p:spPr>
            <a:xfrm>
              <a:off x="10157759" y="2211171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A55E392-5976-45CD-BEBC-D35DFD12D79A}"/>
                </a:ext>
              </a:extLst>
            </p:cNvPr>
            <p:cNvSpPr/>
            <p:nvPr/>
          </p:nvSpPr>
          <p:spPr>
            <a:xfrm>
              <a:off x="6884640" y="2225615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41F7DEAD-7AA1-4F65-9A28-A62CDC267E73}"/>
                </a:ext>
              </a:extLst>
            </p:cNvPr>
            <p:cNvSpPr/>
            <p:nvPr/>
          </p:nvSpPr>
          <p:spPr>
            <a:xfrm>
              <a:off x="8393701" y="2212506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CF9CF8A-C7A4-45B5-8681-A725BA2DA51E}"/>
                </a:ext>
              </a:extLst>
            </p:cNvPr>
            <p:cNvSpPr/>
            <p:nvPr/>
          </p:nvSpPr>
          <p:spPr>
            <a:xfrm>
              <a:off x="6884640" y="222845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DD0D4586-30EE-4484-9679-BD0174617BB2}"/>
                </a:ext>
              </a:extLst>
            </p:cNvPr>
            <p:cNvSpPr txBox="1"/>
            <p:nvPr/>
          </p:nvSpPr>
          <p:spPr>
            <a:xfrm>
              <a:off x="8660167" y="3791079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Bairro:</a:t>
              </a:r>
            </a:p>
          </p:txBody>
        </p: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F0062AA1-3C3B-4FAF-BAB3-13C824093BD6}"/>
                </a:ext>
              </a:extLst>
            </p:cNvPr>
            <p:cNvSpPr/>
            <p:nvPr/>
          </p:nvSpPr>
          <p:spPr>
            <a:xfrm>
              <a:off x="7054141" y="4095298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49976A2-C4BA-4ED1-B37C-36B873194E1A}"/>
                </a:ext>
              </a:extLst>
            </p:cNvPr>
            <p:cNvSpPr txBox="1"/>
            <p:nvPr/>
          </p:nvSpPr>
          <p:spPr>
            <a:xfrm>
              <a:off x="7099110" y="4485374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Complemento: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BB7E95E1-7483-4049-82F5-112792B9B34F}"/>
                </a:ext>
              </a:extLst>
            </p:cNvPr>
            <p:cNvSpPr/>
            <p:nvPr/>
          </p:nvSpPr>
          <p:spPr>
            <a:xfrm>
              <a:off x="7054140" y="4789367"/>
              <a:ext cx="3024699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3D26CE35-06EB-4F0A-8CAD-7C8686E7A046}"/>
                </a:ext>
              </a:extLst>
            </p:cNvPr>
            <p:cNvSpPr txBox="1"/>
            <p:nvPr/>
          </p:nvSpPr>
          <p:spPr>
            <a:xfrm>
              <a:off x="7099110" y="5173298"/>
              <a:ext cx="276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Cidade:</a:t>
              </a:r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671439E2-602A-42BA-9778-375D3EE32248}"/>
                </a:ext>
              </a:extLst>
            </p:cNvPr>
            <p:cNvSpPr/>
            <p:nvPr/>
          </p:nvSpPr>
          <p:spPr>
            <a:xfrm>
              <a:off x="7054141" y="5477291"/>
              <a:ext cx="1437260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8E0D5B5F-B1E4-4D0E-B99C-A13F6BA0BFF8}"/>
                </a:ext>
              </a:extLst>
            </p:cNvPr>
            <p:cNvSpPr/>
            <p:nvPr/>
          </p:nvSpPr>
          <p:spPr>
            <a:xfrm>
              <a:off x="8610961" y="4083489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45B1C8DB-74DD-444B-B6F2-FC4F0A603DF2}"/>
                </a:ext>
              </a:extLst>
            </p:cNvPr>
            <p:cNvSpPr txBox="1"/>
            <p:nvPr/>
          </p:nvSpPr>
          <p:spPr>
            <a:xfrm>
              <a:off x="7121720" y="3806202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Número: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4EF491E1-C682-4E7B-B926-9CC2C37FDB5A}"/>
                </a:ext>
              </a:extLst>
            </p:cNvPr>
            <p:cNvSpPr txBox="1"/>
            <p:nvPr/>
          </p:nvSpPr>
          <p:spPr>
            <a:xfrm>
              <a:off x="8582408" y="5191252"/>
              <a:ext cx="1019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Estado: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F38EFAB6-A4BA-49CF-B56A-5C2CF098EE11}"/>
                </a:ext>
              </a:extLst>
            </p:cNvPr>
            <p:cNvSpPr/>
            <p:nvPr/>
          </p:nvSpPr>
          <p:spPr>
            <a:xfrm>
              <a:off x="8610961" y="5495245"/>
              <a:ext cx="1466698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4C7CEB7F-39BE-4138-8E82-703CF490F257}"/>
                </a:ext>
              </a:extLst>
            </p:cNvPr>
            <p:cNvSpPr/>
            <p:nvPr/>
          </p:nvSpPr>
          <p:spPr>
            <a:xfrm>
              <a:off x="7895839" y="887360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50E84D18-544C-48A7-84BF-178852D5D632}"/>
                </a:ext>
              </a:extLst>
            </p:cNvPr>
            <p:cNvSpPr txBox="1"/>
            <p:nvPr/>
          </p:nvSpPr>
          <p:spPr>
            <a:xfrm>
              <a:off x="7698467" y="966217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5527BD2C-C3BC-4064-9617-6F83FB28B89D}"/>
                </a:ext>
              </a:extLst>
            </p:cNvPr>
            <p:cNvSpPr/>
            <p:nvPr/>
          </p:nvSpPr>
          <p:spPr>
            <a:xfrm>
              <a:off x="9227464" y="886947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58FDCD57-0922-41F8-942C-436A2B4C6838}"/>
                </a:ext>
              </a:extLst>
            </p:cNvPr>
            <p:cNvSpPr txBox="1"/>
            <p:nvPr/>
          </p:nvSpPr>
          <p:spPr>
            <a:xfrm>
              <a:off x="9152513" y="965804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8228E003-84FF-4E4D-A447-5527D1D4E17B}"/>
                </a:ext>
              </a:extLst>
            </p:cNvPr>
            <p:cNvSpPr/>
            <p:nvPr/>
          </p:nvSpPr>
          <p:spPr>
            <a:xfrm>
              <a:off x="6602595" y="88694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B73AAFE-FDDE-4658-82A6-2A671CF9AB4F}"/>
                </a:ext>
              </a:extLst>
            </p:cNvPr>
            <p:cNvSpPr txBox="1"/>
            <p:nvPr/>
          </p:nvSpPr>
          <p:spPr>
            <a:xfrm>
              <a:off x="6465185" y="96990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B35B1DA-65D4-49B5-9DAD-70EF3260E8F3}"/>
              </a:ext>
            </a:extLst>
          </p:cNvPr>
          <p:cNvGrpSpPr/>
          <p:nvPr/>
        </p:nvGrpSpPr>
        <p:grpSpPr>
          <a:xfrm>
            <a:off x="1950978" y="696435"/>
            <a:ext cx="4216325" cy="6446420"/>
            <a:chOff x="1950978" y="696435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1950978" y="696435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C6BCFD6-D57F-413D-94C3-37FCA0E48F25}"/>
                </a:ext>
              </a:extLst>
            </p:cNvPr>
            <p:cNvCxnSpPr>
              <a:cxnSpLocks/>
              <a:stCxn id="122" idx="6"/>
              <a:endCxn id="121" idx="2"/>
            </p:cNvCxnSpPr>
            <p:nvPr/>
          </p:nvCxnSpPr>
          <p:spPr>
            <a:xfrm flipV="1">
              <a:off x="2474818" y="2313605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BBB4B2E2-4116-4561-9EA4-572E859D52D9}"/>
                </a:ext>
              </a:extLst>
            </p:cNvPr>
            <p:cNvCxnSpPr>
              <a:cxnSpLocks/>
              <a:stCxn id="122" idx="2"/>
              <a:endCxn id="120" idx="2"/>
            </p:cNvCxnSpPr>
            <p:nvPr/>
          </p:nvCxnSpPr>
          <p:spPr>
            <a:xfrm flipV="1">
              <a:off x="2355443" y="2319061"/>
              <a:ext cx="2437155" cy="89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1950978" y="1621842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3782690" y="3511546"/>
              <a:ext cx="1033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RG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3737721" y="3850708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011B8E3-76E0-464F-831E-56E60AEFC5EB}"/>
                </a:ext>
              </a:extLst>
            </p:cNvPr>
            <p:cNvSpPr txBox="1"/>
            <p:nvPr/>
          </p:nvSpPr>
          <p:spPr>
            <a:xfrm>
              <a:off x="2127577" y="2455294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1803881-48B1-47ED-BFDE-AAF6BC974417}"/>
                </a:ext>
              </a:extLst>
            </p:cNvPr>
            <p:cNvSpPr txBox="1"/>
            <p:nvPr/>
          </p:nvSpPr>
          <p:spPr>
            <a:xfrm>
              <a:off x="2639389" y="2457121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36BEBF6-DAC6-4516-9386-BF0368DAA45A}"/>
                </a:ext>
              </a:extLst>
            </p:cNvPr>
            <p:cNvSpPr txBox="1"/>
            <p:nvPr/>
          </p:nvSpPr>
          <p:spPr>
            <a:xfrm>
              <a:off x="4200325" y="2569840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C8935E08-B30D-40BD-AD57-7CFE3D61D2A0}"/>
                </a:ext>
              </a:extLst>
            </p:cNvPr>
            <p:cNvSpPr txBox="1"/>
            <p:nvPr/>
          </p:nvSpPr>
          <p:spPr>
            <a:xfrm>
              <a:off x="4953639" y="2565495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D77CA33-6022-413A-B8D5-F99DF815E292}"/>
                </a:ext>
              </a:extLst>
            </p:cNvPr>
            <p:cNvSpPr txBox="1"/>
            <p:nvPr/>
          </p:nvSpPr>
          <p:spPr>
            <a:xfrm>
              <a:off x="3344596" y="2568318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A7F20995-EC30-4319-AF65-9CA977B2AC79}"/>
                </a:ext>
              </a:extLst>
            </p:cNvPr>
            <p:cNvSpPr/>
            <p:nvPr/>
          </p:nvSpPr>
          <p:spPr>
            <a:xfrm>
              <a:off x="3091168" y="2246617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2159661" y="1922245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F0DC2C02-44FD-48B5-BDBC-431E86A49043}"/>
                </a:ext>
              </a:extLst>
            </p:cNvPr>
            <p:cNvSpPr/>
            <p:nvPr/>
          </p:nvSpPr>
          <p:spPr>
            <a:xfrm>
              <a:off x="3866585" y="224661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02D8AF8-DEA2-4A36-8999-FF4370E95E6B}"/>
                </a:ext>
              </a:extLst>
            </p:cNvPr>
            <p:cNvSpPr/>
            <p:nvPr/>
          </p:nvSpPr>
          <p:spPr>
            <a:xfrm>
              <a:off x="4792598" y="2248139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1C22A81F-52B0-4767-A80B-16240D30F96A}"/>
                </a:ext>
              </a:extLst>
            </p:cNvPr>
            <p:cNvSpPr/>
            <p:nvPr/>
          </p:nvSpPr>
          <p:spPr>
            <a:xfrm>
              <a:off x="5628562" y="2242683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A55E392-5976-45CD-BEBC-D35DFD12D79A}"/>
                </a:ext>
              </a:extLst>
            </p:cNvPr>
            <p:cNvSpPr/>
            <p:nvPr/>
          </p:nvSpPr>
          <p:spPr>
            <a:xfrm>
              <a:off x="2355443" y="22571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41F7DEAD-7AA1-4F65-9A28-A62CDC267E73}"/>
                </a:ext>
              </a:extLst>
            </p:cNvPr>
            <p:cNvSpPr/>
            <p:nvPr/>
          </p:nvSpPr>
          <p:spPr>
            <a:xfrm>
              <a:off x="3864504" y="224401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CF9CF8A-C7A4-45B5-8681-A725BA2DA51E}"/>
                </a:ext>
              </a:extLst>
            </p:cNvPr>
            <p:cNvSpPr/>
            <p:nvPr/>
          </p:nvSpPr>
          <p:spPr>
            <a:xfrm>
              <a:off x="2355443" y="2259970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49976A2-C4BA-4ED1-B37C-36B873194E1A}"/>
                </a:ext>
              </a:extLst>
            </p:cNvPr>
            <p:cNvSpPr txBox="1"/>
            <p:nvPr/>
          </p:nvSpPr>
          <p:spPr>
            <a:xfrm>
              <a:off x="3782690" y="4934853"/>
              <a:ext cx="930567" cy="317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CNH</a:t>
              </a: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45B1C8DB-74DD-444B-B6F2-FC4F0A603DF2}"/>
                </a:ext>
              </a:extLst>
            </p:cNvPr>
            <p:cNvSpPr txBox="1"/>
            <p:nvPr/>
          </p:nvSpPr>
          <p:spPr>
            <a:xfrm>
              <a:off x="3805300" y="4255681"/>
              <a:ext cx="103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CPF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402C7EF6-C3FE-4B88-8157-E5E0CA6B3EB6}"/>
                </a:ext>
              </a:extLst>
            </p:cNvPr>
            <p:cNvSpPr/>
            <p:nvPr/>
          </p:nvSpPr>
          <p:spPr>
            <a:xfrm>
              <a:off x="4794716" y="22499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ruz 3">
              <a:extLst>
                <a:ext uri="{FF2B5EF4-FFF2-40B4-BE49-F238E27FC236}">
                  <a16:creationId xmlns:a16="http://schemas.microsoft.com/office/drawing/2014/main" id="{7A7A8606-8A6E-4BF9-B84F-069172B60756}"/>
                </a:ext>
              </a:extLst>
            </p:cNvPr>
            <p:cNvSpPr/>
            <p:nvPr/>
          </p:nvSpPr>
          <p:spPr>
            <a:xfrm>
              <a:off x="3852166" y="3922832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: Cantos Arredondados 130">
              <a:extLst>
                <a:ext uri="{FF2B5EF4-FFF2-40B4-BE49-F238E27FC236}">
                  <a16:creationId xmlns:a16="http://schemas.microsoft.com/office/drawing/2014/main" id="{CA3E1174-D1E3-4528-B7C7-7CC38D0E76DC}"/>
                </a:ext>
              </a:extLst>
            </p:cNvPr>
            <p:cNvSpPr/>
            <p:nvPr/>
          </p:nvSpPr>
          <p:spPr>
            <a:xfrm>
              <a:off x="3737721" y="4565521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ruz 131">
              <a:extLst>
                <a:ext uri="{FF2B5EF4-FFF2-40B4-BE49-F238E27FC236}">
                  <a16:creationId xmlns:a16="http://schemas.microsoft.com/office/drawing/2014/main" id="{8DF881CC-AACC-4BB2-B0AE-1DCC3C455BB0}"/>
                </a:ext>
              </a:extLst>
            </p:cNvPr>
            <p:cNvSpPr/>
            <p:nvPr/>
          </p:nvSpPr>
          <p:spPr>
            <a:xfrm>
              <a:off x="3852166" y="4637645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A402B8F5-EA91-42BA-B2E3-5A66427E7A53}"/>
                </a:ext>
              </a:extLst>
            </p:cNvPr>
            <p:cNvSpPr/>
            <p:nvPr/>
          </p:nvSpPr>
          <p:spPr>
            <a:xfrm>
              <a:off x="3737721" y="5252504"/>
              <a:ext cx="442802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ruz 133">
              <a:extLst>
                <a:ext uri="{FF2B5EF4-FFF2-40B4-BE49-F238E27FC236}">
                  <a16:creationId xmlns:a16="http://schemas.microsoft.com/office/drawing/2014/main" id="{BC26A155-DF42-46B2-A2DE-9029910215F5}"/>
                </a:ext>
              </a:extLst>
            </p:cNvPr>
            <p:cNvSpPr/>
            <p:nvPr/>
          </p:nvSpPr>
          <p:spPr>
            <a:xfrm>
              <a:off x="3852166" y="5324628"/>
              <a:ext cx="222573" cy="233037"/>
            </a:xfrm>
            <a:prstGeom prst="plus">
              <a:avLst>
                <a:gd name="adj" fmla="val 4457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F2119C6-73F9-4433-9D20-23A1866CA730}"/>
                </a:ext>
              </a:extLst>
            </p:cNvPr>
            <p:cNvSpPr/>
            <p:nvPr/>
          </p:nvSpPr>
          <p:spPr>
            <a:xfrm>
              <a:off x="3381632" y="929084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66C86B8-91E9-408C-965C-D3EA592EC619}"/>
                </a:ext>
              </a:extLst>
            </p:cNvPr>
            <p:cNvSpPr txBox="1"/>
            <p:nvPr/>
          </p:nvSpPr>
          <p:spPr>
            <a:xfrm>
              <a:off x="3184260" y="1007941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214AAE9B-58D1-46BD-B93D-49D2AE8EBB06}"/>
                </a:ext>
              </a:extLst>
            </p:cNvPr>
            <p:cNvSpPr/>
            <p:nvPr/>
          </p:nvSpPr>
          <p:spPr>
            <a:xfrm>
              <a:off x="4713257" y="928671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5017A0-5688-4D33-9624-1200C86DEE96}"/>
                </a:ext>
              </a:extLst>
            </p:cNvPr>
            <p:cNvSpPr txBox="1"/>
            <p:nvPr/>
          </p:nvSpPr>
          <p:spPr>
            <a:xfrm>
              <a:off x="4638306" y="1007528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1080E0B8-122E-4D08-8D2A-6D040E79B698}"/>
                </a:ext>
              </a:extLst>
            </p:cNvPr>
            <p:cNvSpPr/>
            <p:nvPr/>
          </p:nvSpPr>
          <p:spPr>
            <a:xfrm>
              <a:off x="2088388" y="928671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D68C618-CE3F-4799-83C2-C10177B4AAA6}"/>
                </a:ext>
              </a:extLst>
            </p:cNvPr>
            <p:cNvSpPr txBox="1"/>
            <p:nvPr/>
          </p:nvSpPr>
          <p:spPr>
            <a:xfrm>
              <a:off x="1950978" y="1011626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5A61071-BA96-4721-9280-796B6C96A99F}"/>
              </a:ext>
            </a:extLst>
          </p:cNvPr>
          <p:cNvGrpSpPr/>
          <p:nvPr/>
        </p:nvGrpSpPr>
        <p:grpSpPr>
          <a:xfrm>
            <a:off x="6756653" y="696435"/>
            <a:ext cx="4220022" cy="6446420"/>
            <a:chOff x="6756653" y="696435"/>
            <a:chExt cx="4220022" cy="644642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7CEACD28-6698-4555-BB1F-BFDD7FC44D7D}"/>
                </a:ext>
              </a:extLst>
            </p:cNvPr>
            <p:cNvSpPr/>
            <p:nvPr/>
          </p:nvSpPr>
          <p:spPr>
            <a:xfrm>
              <a:off x="6760350" y="696435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58545D98-A88D-403E-86C1-A32247470030}"/>
                </a:ext>
              </a:extLst>
            </p:cNvPr>
            <p:cNvCxnSpPr>
              <a:cxnSpLocks/>
              <a:stCxn id="195" idx="6"/>
              <a:endCxn id="194" idx="2"/>
            </p:cNvCxnSpPr>
            <p:nvPr/>
          </p:nvCxnSpPr>
          <p:spPr>
            <a:xfrm flipV="1">
              <a:off x="7284190" y="2313605"/>
              <a:ext cx="3153744" cy="1444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0D6E9461-D315-4785-823E-B132A63B944D}"/>
                </a:ext>
              </a:extLst>
            </p:cNvPr>
            <p:cNvCxnSpPr>
              <a:cxnSpLocks/>
              <a:stCxn id="195" idx="2"/>
              <a:endCxn id="194" idx="2"/>
            </p:cNvCxnSpPr>
            <p:nvPr/>
          </p:nvCxnSpPr>
          <p:spPr>
            <a:xfrm flipV="1">
              <a:off x="7164815" y="2313605"/>
              <a:ext cx="3273119" cy="14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CF20B3AB-AEA5-409A-B206-04C5428D1DAF}"/>
                </a:ext>
              </a:extLst>
            </p:cNvPr>
            <p:cNvCxnSpPr/>
            <p:nvPr/>
          </p:nvCxnSpPr>
          <p:spPr>
            <a:xfrm>
              <a:off x="6760350" y="1621842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BE7CC47A-1774-40F2-B692-27C14C312C17}"/>
                </a:ext>
              </a:extLst>
            </p:cNvPr>
            <p:cNvSpPr txBox="1"/>
            <p:nvPr/>
          </p:nvSpPr>
          <p:spPr>
            <a:xfrm>
              <a:off x="7433958" y="5016851"/>
              <a:ext cx="184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SEU LIMITE É DE:</a:t>
              </a:r>
            </a:p>
          </p:txBody>
        </p: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426E938C-C7A4-4912-B20A-92361F3051E2}"/>
                </a:ext>
              </a:extLst>
            </p:cNvPr>
            <p:cNvSpPr txBox="1"/>
            <p:nvPr/>
          </p:nvSpPr>
          <p:spPr>
            <a:xfrm>
              <a:off x="6936949" y="2455294"/>
              <a:ext cx="71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básicas</a:t>
              </a: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9BEE93CB-1CC4-4FE9-8E0A-EBCFA59E1133}"/>
                </a:ext>
              </a:extLst>
            </p:cNvPr>
            <p:cNvSpPr txBox="1"/>
            <p:nvPr/>
          </p:nvSpPr>
          <p:spPr>
            <a:xfrm>
              <a:off x="7448761" y="2457121"/>
              <a:ext cx="967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infos</a:t>
              </a:r>
              <a:r>
                <a:rPr lang="pt-BR" sz="1200" dirty="0"/>
                <a:t> adicionais</a:t>
              </a:r>
            </a:p>
          </p:txBody>
        </p:sp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2ADD1F69-1BA1-464F-97EF-CF126686C934}"/>
                </a:ext>
              </a:extLst>
            </p:cNvPr>
            <p:cNvSpPr txBox="1"/>
            <p:nvPr/>
          </p:nvSpPr>
          <p:spPr>
            <a:xfrm>
              <a:off x="9009697" y="2569840"/>
              <a:ext cx="967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documentos</a:t>
              </a:r>
            </a:p>
          </p:txBody>
        </p:sp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DB5369C1-B9E9-40F6-B614-9C0193E683F9}"/>
                </a:ext>
              </a:extLst>
            </p:cNvPr>
            <p:cNvSpPr txBox="1"/>
            <p:nvPr/>
          </p:nvSpPr>
          <p:spPr>
            <a:xfrm>
              <a:off x="9763011" y="2565495"/>
              <a:ext cx="1092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validação</a:t>
              </a:r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D1EB45A4-EFEF-4800-906A-2DFAFB5485DD}"/>
                </a:ext>
              </a:extLst>
            </p:cNvPr>
            <p:cNvSpPr txBox="1"/>
            <p:nvPr/>
          </p:nvSpPr>
          <p:spPr>
            <a:xfrm>
              <a:off x="8153968" y="2568318"/>
              <a:ext cx="1033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endereço</a:t>
              </a:r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AF9030D-DFBE-4B70-B565-8267BACE23BA}"/>
                </a:ext>
              </a:extLst>
            </p:cNvPr>
            <p:cNvSpPr/>
            <p:nvPr/>
          </p:nvSpPr>
          <p:spPr>
            <a:xfrm>
              <a:off x="7900540" y="2246617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33905AC9-67EC-42B0-A5BD-CE12D5570130}"/>
                </a:ext>
              </a:extLst>
            </p:cNvPr>
            <p:cNvSpPr/>
            <p:nvPr/>
          </p:nvSpPr>
          <p:spPr>
            <a:xfrm>
              <a:off x="6969033" y="1922245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E5EBD724-A7AB-4822-943D-1880651F9D10}"/>
                </a:ext>
              </a:extLst>
            </p:cNvPr>
            <p:cNvSpPr/>
            <p:nvPr/>
          </p:nvSpPr>
          <p:spPr>
            <a:xfrm>
              <a:off x="8675957" y="224661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26858A1-C8DE-42E0-897C-6FADB5F7D166}"/>
                </a:ext>
              </a:extLst>
            </p:cNvPr>
            <p:cNvSpPr/>
            <p:nvPr/>
          </p:nvSpPr>
          <p:spPr>
            <a:xfrm>
              <a:off x="9601970" y="2248139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1EBD53A5-3260-470B-BB91-17422668BE27}"/>
                </a:ext>
              </a:extLst>
            </p:cNvPr>
            <p:cNvSpPr/>
            <p:nvPr/>
          </p:nvSpPr>
          <p:spPr>
            <a:xfrm>
              <a:off x="10437934" y="2242683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FED41C7-8744-4D30-9246-00C803FA0B89}"/>
                </a:ext>
              </a:extLst>
            </p:cNvPr>
            <p:cNvSpPr/>
            <p:nvPr/>
          </p:nvSpPr>
          <p:spPr>
            <a:xfrm>
              <a:off x="7164815" y="2257127"/>
              <a:ext cx="119375" cy="141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3614BDDF-F7C0-454F-9641-19F155B32703}"/>
                </a:ext>
              </a:extLst>
            </p:cNvPr>
            <p:cNvSpPr/>
            <p:nvPr/>
          </p:nvSpPr>
          <p:spPr>
            <a:xfrm>
              <a:off x="8673876" y="2244018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3197F548-BB67-41F2-93C4-9D70CC63A27D}"/>
                </a:ext>
              </a:extLst>
            </p:cNvPr>
            <p:cNvSpPr/>
            <p:nvPr/>
          </p:nvSpPr>
          <p:spPr>
            <a:xfrm>
              <a:off x="7164815" y="2259970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6F363E07-9B63-4B50-A411-E3B5A977F9C5}"/>
                </a:ext>
              </a:extLst>
            </p:cNvPr>
            <p:cNvSpPr/>
            <p:nvPr/>
          </p:nvSpPr>
          <p:spPr>
            <a:xfrm>
              <a:off x="9604088" y="2249905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82BD700E-8827-488F-B280-91C14882FD23}"/>
                </a:ext>
              </a:extLst>
            </p:cNvPr>
            <p:cNvSpPr/>
            <p:nvPr/>
          </p:nvSpPr>
          <p:spPr>
            <a:xfrm>
              <a:off x="10433664" y="2228502"/>
              <a:ext cx="119375" cy="1418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506CF505-23CA-458F-A915-C63970B685C8}"/>
                </a:ext>
              </a:extLst>
            </p:cNvPr>
            <p:cNvSpPr txBox="1"/>
            <p:nvPr/>
          </p:nvSpPr>
          <p:spPr>
            <a:xfrm>
              <a:off x="8095847" y="5531830"/>
              <a:ext cx="205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B050"/>
                  </a:solidFill>
                </a:rPr>
                <a:t>R$3.000,00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F82EF62-8C9C-4E90-81FF-251603F9ED4B}"/>
                </a:ext>
              </a:extLst>
            </p:cNvPr>
            <p:cNvSpPr txBox="1"/>
            <p:nvPr/>
          </p:nvSpPr>
          <p:spPr>
            <a:xfrm>
              <a:off x="7908754" y="3630564"/>
              <a:ext cx="1841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CADASTRO APROVADO!</a:t>
              </a:r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8D0DCB0-CF36-49B0-B7B1-BFFEC1D0C711}"/>
                </a:ext>
              </a:extLst>
            </p:cNvPr>
            <p:cNvSpPr/>
            <p:nvPr/>
          </p:nvSpPr>
          <p:spPr>
            <a:xfrm>
              <a:off x="9461135" y="6298277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867A45A4-9CCE-4285-978C-2E8BB30616FC}"/>
                </a:ext>
              </a:extLst>
            </p:cNvPr>
            <p:cNvSpPr txBox="1"/>
            <p:nvPr/>
          </p:nvSpPr>
          <p:spPr>
            <a:xfrm>
              <a:off x="9323725" y="6381232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FAZER LOGIN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3421A9D-92AD-45A3-81CA-54FBB81735B4}"/>
                </a:ext>
              </a:extLst>
            </p:cNvPr>
            <p:cNvSpPr/>
            <p:nvPr/>
          </p:nvSpPr>
          <p:spPr>
            <a:xfrm>
              <a:off x="8187307" y="928671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7441238-3003-4C7A-B40A-C26029B432AA}"/>
                </a:ext>
              </a:extLst>
            </p:cNvPr>
            <p:cNvSpPr txBox="1"/>
            <p:nvPr/>
          </p:nvSpPr>
          <p:spPr>
            <a:xfrm>
              <a:off x="7989935" y="1007528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8C4E39B6-8620-4A4F-A042-7D83411F3586}"/>
                </a:ext>
              </a:extLst>
            </p:cNvPr>
            <p:cNvSpPr/>
            <p:nvPr/>
          </p:nvSpPr>
          <p:spPr>
            <a:xfrm>
              <a:off x="9518932" y="928258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7691ADA-DFBA-4D89-AC1C-9EBEC04BA802}"/>
                </a:ext>
              </a:extLst>
            </p:cNvPr>
            <p:cNvSpPr txBox="1"/>
            <p:nvPr/>
          </p:nvSpPr>
          <p:spPr>
            <a:xfrm>
              <a:off x="9443981" y="1007115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544F0DD7-C278-4C5B-B51C-1375272FDFF8}"/>
                </a:ext>
              </a:extLst>
            </p:cNvPr>
            <p:cNvSpPr/>
            <p:nvPr/>
          </p:nvSpPr>
          <p:spPr>
            <a:xfrm>
              <a:off x="6894063" y="928258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EFA75F5-75A9-4647-8A6C-A5FE3D56B58D}"/>
                </a:ext>
              </a:extLst>
            </p:cNvPr>
            <p:cNvSpPr txBox="1"/>
            <p:nvPr/>
          </p:nvSpPr>
          <p:spPr>
            <a:xfrm>
              <a:off x="6756653" y="1011213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2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EE0E409-EB19-433B-B8FE-787EA01A304D}"/>
              </a:ext>
            </a:extLst>
          </p:cNvPr>
          <p:cNvGrpSpPr/>
          <p:nvPr/>
        </p:nvGrpSpPr>
        <p:grpSpPr>
          <a:xfrm>
            <a:off x="4372012" y="556627"/>
            <a:ext cx="4216325" cy="6446420"/>
            <a:chOff x="4372012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4372012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4372012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4809332" y="3134427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USUÁRIO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4839238" y="3459045"/>
              <a:ext cx="3191519" cy="412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4602811" y="2705202"/>
              <a:ext cx="3751059" cy="3050644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4809332" y="4164188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SENHA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4839238" y="4488805"/>
              <a:ext cx="3191519" cy="44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5802666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5605294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7134291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7059340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4509422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4372012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622EAD-73AE-41AE-A8BE-684F4F3EEAFE}"/>
                </a:ext>
              </a:extLst>
            </p:cNvPr>
            <p:cNvSpPr/>
            <p:nvPr/>
          </p:nvSpPr>
          <p:spPr>
            <a:xfrm>
              <a:off x="6730008" y="511148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04EEE16-0678-429C-8AC1-B119F638623C}"/>
                </a:ext>
              </a:extLst>
            </p:cNvPr>
            <p:cNvSpPr txBox="1"/>
            <p:nvPr/>
          </p:nvSpPr>
          <p:spPr>
            <a:xfrm>
              <a:off x="6655057" y="519034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3616685-FA24-4821-A409-A53A27B76A40}"/>
              </a:ext>
            </a:extLst>
          </p:cNvPr>
          <p:cNvGrpSpPr/>
          <p:nvPr/>
        </p:nvGrpSpPr>
        <p:grpSpPr>
          <a:xfrm>
            <a:off x="1906008" y="556627"/>
            <a:ext cx="4216325" cy="6446420"/>
            <a:chOff x="1906008" y="556627"/>
            <a:chExt cx="4216325" cy="644642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67B67083-A388-4D5D-BF69-0B69667FA9CE}"/>
                </a:ext>
              </a:extLst>
            </p:cNvPr>
            <p:cNvSpPr/>
            <p:nvPr/>
          </p:nvSpPr>
          <p:spPr>
            <a:xfrm>
              <a:off x="1906008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C16C0A1-8219-4060-BCA2-B011F6330E5A}"/>
                </a:ext>
              </a:extLst>
            </p:cNvPr>
            <p:cNvCxnSpPr/>
            <p:nvPr/>
          </p:nvCxnSpPr>
          <p:spPr>
            <a:xfrm>
              <a:off x="1906008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F4247966-E12A-4AB6-A081-8F5C08E7B739}"/>
                </a:ext>
              </a:extLst>
            </p:cNvPr>
            <p:cNvSpPr txBox="1"/>
            <p:nvPr/>
          </p:nvSpPr>
          <p:spPr>
            <a:xfrm>
              <a:off x="2321212" y="2703209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CLIENTES PENDENTES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0E678BA4-12EA-4E52-A1F0-65F25D241780}"/>
                </a:ext>
              </a:extLst>
            </p:cNvPr>
            <p:cNvSpPr/>
            <p:nvPr/>
          </p:nvSpPr>
          <p:spPr>
            <a:xfrm>
              <a:off x="2351118" y="3027826"/>
              <a:ext cx="3191519" cy="9258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7C35294-F0D8-4944-8A99-9A314FFAB321}"/>
                </a:ext>
              </a:extLst>
            </p:cNvPr>
            <p:cNvSpPr/>
            <p:nvPr/>
          </p:nvSpPr>
          <p:spPr>
            <a:xfrm>
              <a:off x="2114691" y="1782437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D9FA758B-1635-4440-822F-D73517F8A42F}"/>
                </a:ext>
              </a:extLst>
            </p:cNvPr>
            <p:cNvSpPr txBox="1"/>
            <p:nvPr/>
          </p:nvSpPr>
          <p:spPr>
            <a:xfrm>
              <a:off x="2358988" y="4247861"/>
              <a:ext cx="1845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CLIENTES APROVADOS</a:t>
              </a: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1FBEA30F-FA47-4FDF-BDDE-76662C5F04A7}"/>
                </a:ext>
              </a:extLst>
            </p:cNvPr>
            <p:cNvSpPr/>
            <p:nvPr/>
          </p:nvSpPr>
          <p:spPr>
            <a:xfrm>
              <a:off x="2388894" y="4572478"/>
              <a:ext cx="3191519" cy="9258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666B702-9AE1-4452-8810-9A8D68323C63}"/>
                </a:ext>
              </a:extLst>
            </p:cNvPr>
            <p:cNvSpPr txBox="1"/>
            <p:nvPr/>
          </p:nvSpPr>
          <p:spPr>
            <a:xfrm>
              <a:off x="2216789" y="1873873"/>
              <a:ext cx="3585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ACESSO FUNCIONÁRIOS</a:t>
              </a:r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69998D73-6290-413F-972B-301402320A1B}"/>
                </a:ext>
              </a:extLst>
            </p:cNvPr>
            <p:cNvSpPr/>
            <p:nvPr/>
          </p:nvSpPr>
          <p:spPr>
            <a:xfrm>
              <a:off x="3336662" y="808776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F331382F-B334-42E0-8393-4D2E3A6A094B}"/>
                </a:ext>
              </a:extLst>
            </p:cNvPr>
            <p:cNvSpPr txBox="1"/>
            <p:nvPr/>
          </p:nvSpPr>
          <p:spPr>
            <a:xfrm>
              <a:off x="3139290" y="88763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DD9AC154-B769-4304-8A77-80DD0798A2BA}"/>
                </a:ext>
              </a:extLst>
            </p:cNvPr>
            <p:cNvSpPr/>
            <p:nvPr/>
          </p:nvSpPr>
          <p:spPr>
            <a:xfrm>
              <a:off x="4668287" y="808363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C6EF89FB-FD5A-4441-B1F1-C84ECA7FFF80}"/>
                </a:ext>
              </a:extLst>
            </p:cNvPr>
            <p:cNvSpPr txBox="1"/>
            <p:nvPr/>
          </p:nvSpPr>
          <p:spPr>
            <a:xfrm>
              <a:off x="4593336" y="887220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24" name="Retângulo: Cantos Arredondados 223">
              <a:extLst>
                <a:ext uri="{FF2B5EF4-FFF2-40B4-BE49-F238E27FC236}">
                  <a16:creationId xmlns:a16="http://schemas.microsoft.com/office/drawing/2014/main" id="{D779D698-4D09-43AF-B895-E0494597C393}"/>
                </a:ext>
              </a:extLst>
            </p:cNvPr>
            <p:cNvSpPr/>
            <p:nvPr/>
          </p:nvSpPr>
          <p:spPr>
            <a:xfrm>
              <a:off x="2043418" y="808363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CF48E0CD-6A50-4EA0-9A6D-496FC7DFF9D0}"/>
                </a:ext>
              </a:extLst>
            </p:cNvPr>
            <p:cNvSpPr txBox="1"/>
            <p:nvPr/>
          </p:nvSpPr>
          <p:spPr>
            <a:xfrm>
              <a:off x="1906008" y="891318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E887A18-30F1-425E-ADDD-BB3E0DB5B976}"/>
              </a:ext>
            </a:extLst>
          </p:cNvPr>
          <p:cNvGrpSpPr/>
          <p:nvPr/>
        </p:nvGrpSpPr>
        <p:grpSpPr>
          <a:xfrm>
            <a:off x="6715379" y="556627"/>
            <a:ext cx="4216326" cy="6446420"/>
            <a:chOff x="6715379" y="556627"/>
            <a:chExt cx="4216326" cy="644642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7CEACD28-6698-4555-BB1F-BFDD7FC44D7D}"/>
                </a:ext>
              </a:extLst>
            </p:cNvPr>
            <p:cNvSpPr/>
            <p:nvPr/>
          </p:nvSpPr>
          <p:spPr>
            <a:xfrm>
              <a:off x="6715380" y="556627"/>
              <a:ext cx="4216325" cy="644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016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CF20B3AB-AEA5-409A-B206-04C5428D1DAF}"/>
                </a:ext>
              </a:extLst>
            </p:cNvPr>
            <p:cNvCxnSpPr/>
            <p:nvPr/>
          </p:nvCxnSpPr>
          <p:spPr>
            <a:xfrm>
              <a:off x="6715380" y="1482034"/>
              <a:ext cx="4216325" cy="0"/>
            </a:xfrm>
            <a:prstGeom prst="line">
              <a:avLst/>
            </a:prstGeom>
            <a:ln w="57150">
              <a:solidFill>
                <a:srgbClr val="99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33905AC9-67EC-42B0-A5BD-CE12D5570130}"/>
                </a:ext>
              </a:extLst>
            </p:cNvPr>
            <p:cNvSpPr/>
            <p:nvPr/>
          </p:nvSpPr>
          <p:spPr>
            <a:xfrm>
              <a:off x="6924063" y="1782437"/>
              <a:ext cx="3751059" cy="4972263"/>
            </a:xfrm>
            <a:prstGeom prst="roundRect">
              <a:avLst>
                <a:gd name="adj" fmla="val 50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1AF06B-CD60-4A30-8747-AAC96B2C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77" t="25488" r="45259" b="47614"/>
            <a:stretch/>
          </p:blipFill>
          <p:spPr>
            <a:xfrm>
              <a:off x="7476115" y="2752737"/>
              <a:ext cx="2691091" cy="1959993"/>
            </a:xfrm>
            <a:prstGeom prst="rect">
              <a:avLst/>
            </a:prstGeom>
          </p:spPr>
        </p:pic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E09586B4-ADA3-4DFC-9040-A8A65A95A69C}"/>
                </a:ext>
              </a:extLst>
            </p:cNvPr>
            <p:cNvSpPr txBox="1"/>
            <p:nvPr/>
          </p:nvSpPr>
          <p:spPr>
            <a:xfrm>
              <a:off x="7433958" y="5016851"/>
              <a:ext cx="184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SEU SALDO É DE:</a:t>
              </a:r>
            </a:p>
          </p:txBody>
        </p:sp>
        <p:sp>
          <p:nvSpPr>
            <p:cNvPr id="216" name="CaixaDeTexto 215">
              <a:extLst>
                <a:ext uri="{FF2B5EF4-FFF2-40B4-BE49-F238E27FC236}">
                  <a16:creationId xmlns:a16="http://schemas.microsoft.com/office/drawing/2014/main" id="{85782504-6EDF-48F0-A9E6-D4DE3EF17DCD}"/>
                </a:ext>
              </a:extLst>
            </p:cNvPr>
            <p:cNvSpPr txBox="1"/>
            <p:nvPr/>
          </p:nvSpPr>
          <p:spPr>
            <a:xfrm>
              <a:off x="8247660" y="5495284"/>
              <a:ext cx="205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B050"/>
                  </a:solidFill>
                </a:rPr>
                <a:t>R$0,00</a:t>
              </a:r>
            </a:p>
          </p:txBody>
        </p:sp>
        <p:sp>
          <p:nvSpPr>
            <p:cNvPr id="219" name="CaixaDeTexto 218">
              <a:extLst>
                <a:ext uri="{FF2B5EF4-FFF2-40B4-BE49-F238E27FC236}">
                  <a16:creationId xmlns:a16="http://schemas.microsoft.com/office/drawing/2014/main" id="{7CD7E4A9-FB15-4395-950B-6B3C49C14F06}"/>
                </a:ext>
              </a:extLst>
            </p:cNvPr>
            <p:cNvSpPr txBox="1"/>
            <p:nvPr/>
          </p:nvSpPr>
          <p:spPr>
            <a:xfrm>
              <a:off x="6999013" y="1873873"/>
              <a:ext cx="3585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OLÁ, USER</a:t>
              </a:r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DB3CF320-45DE-40A1-B860-382DCDC4F275}"/>
                </a:ext>
              </a:extLst>
            </p:cNvPr>
            <p:cNvSpPr/>
            <p:nvPr/>
          </p:nvSpPr>
          <p:spPr>
            <a:xfrm>
              <a:off x="8146033" y="791849"/>
              <a:ext cx="110427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CaixaDeTexto 226">
              <a:extLst>
                <a:ext uri="{FF2B5EF4-FFF2-40B4-BE49-F238E27FC236}">
                  <a16:creationId xmlns:a16="http://schemas.microsoft.com/office/drawing/2014/main" id="{75B5EB65-A34F-41AA-A88C-E445DD3B76B8}"/>
                </a:ext>
              </a:extLst>
            </p:cNvPr>
            <p:cNvSpPr txBox="1"/>
            <p:nvPr/>
          </p:nvSpPr>
          <p:spPr>
            <a:xfrm>
              <a:off x="7948661" y="870706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conta</a:t>
              </a:r>
            </a:p>
          </p:txBody>
        </p:sp>
        <p:sp>
          <p:nvSpPr>
            <p:cNvPr id="228" name="Retângulo: Cantos Arredondados 227">
              <a:extLst>
                <a:ext uri="{FF2B5EF4-FFF2-40B4-BE49-F238E27FC236}">
                  <a16:creationId xmlns:a16="http://schemas.microsoft.com/office/drawing/2014/main" id="{75FBCD8B-D8A1-40AD-B7ED-D97844DED66E}"/>
                </a:ext>
              </a:extLst>
            </p:cNvPr>
            <p:cNvSpPr/>
            <p:nvPr/>
          </p:nvSpPr>
          <p:spPr>
            <a:xfrm>
              <a:off x="9477658" y="791436"/>
              <a:ext cx="1334124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91EF9E16-5078-4D59-8EB9-CA8163E82BE1}"/>
                </a:ext>
              </a:extLst>
            </p:cNvPr>
            <p:cNvSpPr txBox="1"/>
            <p:nvPr/>
          </p:nvSpPr>
          <p:spPr>
            <a:xfrm>
              <a:off x="9402707" y="870293"/>
              <a:ext cx="1528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Acesso funcionários</a:t>
              </a:r>
            </a:p>
          </p:txBody>
        </p:sp>
        <p:sp>
          <p:nvSpPr>
            <p:cNvPr id="230" name="Retângulo: Cantos Arredondados 229">
              <a:extLst>
                <a:ext uri="{FF2B5EF4-FFF2-40B4-BE49-F238E27FC236}">
                  <a16:creationId xmlns:a16="http://schemas.microsoft.com/office/drawing/2014/main" id="{E397831A-642E-4F77-90E9-52CD77478759}"/>
                </a:ext>
              </a:extLst>
            </p:cNvPr>
            <p:cNvSpPr/>
            <p:nvPr/>
          </p:nvSpPr>
          <p:spPr>
            <a:xfrm>
              <a:off x="6852789" y="791436"/>
              <a:ext cx="1059303" cy="424911"/>
            </a:xfrm>
            <a:prstGeom prst="roundRect">
              <a:avLst/>
            </a:prstGeom>
            <a:solidFill>
              <a:srgbClr val="99336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7F3BEA6C-5E1D-4008-B150-EB74281317DD}"/>
                </a:ext>
              </a:extLst>
            </p:cNvPr>
            <p:cNvSpPr txBox="1"/>
            <p:nvPr/>
          </p:nvSpPr>
          <p:spPr>
            <a:xfrm>
              <a:off x="6715379" y="874391"/>
              <a:ext cx="133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Abrir conta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55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182</Words>
  <Application>Microsoft Office PowerPoint</Application>
  <PresentationFormat>Personalizar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 Light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 Silva</dc:creator>
  <cp:lastModifiedBy>Denise Silva</cp:lastModifiedBy>
  <cp:revision>25</cp:revision>
  <dcterms:created xsi:type="dcterms:W3CDTF">2018-06-17T13:33:58Z</dcterms:created>
  <dcterms:modified xsi:type="dcterms:W3CDTF">2018-11-08T14:04:08Z</dcterms:modified>
</cp:coreProperties>
</file>