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23e22407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23e22407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23e22407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23e22407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23e22407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23e22407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23e22407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23e22407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23e2240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23e2240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23e22407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23e22407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23e22407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23e22407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23e22407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23e22407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23e22407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23e22407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23e22407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23e22407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23e22407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23e22407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75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Generics, I/O, </a:t>
            </a:r>
            <a:br>
              <a:rPr lang="ru"/>
            </a:br>
            <a:r>
              <a:rPr lang="ru"/>
              <a:t>Concurrency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288" y="33041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Лапотников, Максимов,</a:t>
            </a:r>
            <a:br>
              <a:rPr lang="ru"/>
            </a:br>
            <a:r>
              <a:rPr lang="ru"/>
              <a:t>Попов, Сон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096300" y="1027501"/>
            <a:ext cx="2951400" cy="5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Swift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Concurrency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555600"/>
            <a:ext cx="8450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Concurrency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391375"/>
            <a:ext cx="3296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Стандартная работа с асинхронностью осуществляется с помощью ключевых слов async и await.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объявлении функции указываем, что она является асинхронной. Затем создаем асинхронную переменную с помощью async let/var (в этот момент создается подзадача текущего процесса). Получение результата можно производить как отдельным стейтментом, так и прямо при вызове асинхронной функции (последнее эквивалентно синхронному исполнению).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210" y="1391375"/>
            <a:ext cx="4623916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Спасибо за внимание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Generics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555600"/>
            <a:ext cx="8219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Generics?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Дженерики помогают писать универсальный, переиспользуемый код, например, функций и типов, которые могут работать с любым типом данных в соответствии с определенными требованиями.</a:t>
            </a:r>
            <a:br>
              <a:rPr lang="ru"/>
            </a:br>
            <a:br>
              <a:rPr lang="ru"/>
            </a:br>
            <a:r>
              <a:rPr lang="ru"/>
              <a:t>Пример: функция swap, меняющая местами значения двух переменных. Из-за большого количества возможных принимаемых типов приходится писать одинаковый код для каждого из них.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825" y="1391377"/>
            <a:ext cx="4666182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55600"/>
            <a:ext cx="836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Generics: Функции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решения проблемы воспользуемся дженериками и напишем универсальную функцию, решающий поставленную задачу.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Определим generic принимаемых значений в объявлении функции. Вызов функции, при этом, никак не отличается от стандартной.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820" y="1391375"/>
            <a:ext cx="4973729" cy="31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55600"/>
            <a:ext cx="777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Generics: Типы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с дженериками определяются аналогичным образом: в угловых скобках после названия типа.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Внутри типа описывать generic методы уже нет необходимости - используем ранее назначенный “Element”.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533" y="1391375"/>
            <a:ext cx="3710466" cy="31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55600"/>
            <a:ext cx="8443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Generics: Ограничения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Swift позволяет ограничивать используемые дженерики с помощью протоколов.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Например, протокол “Codable” для сериализации значения или Comparable для сравнения значений.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100" y="1391375"/>
            <a:ext cx="4419599" cy="2201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Input/Output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I/O: Терминал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и вывод через терминал осуществляются средствами стандартной библиотеки Swift: функциями print и readLine.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Последняя считывает строку, которая затем может быть использована для преобразования типов или парсинга, например, с помощью регулярных выражений.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050" y="1428600"/>
            <a:ext cx="3433460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I/O: Файлы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Работа с файлами может быть обеспечена фреймворком “Foundation”, содержащим внутри себя множество решений для обработки таких данных, как тексты, файлы, даты и время, предоставляет стандартные реализации множества алгоритмов, а также позволяет обеспечить взаимодействие программы с сетями.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938" y="1391375"/>
            <a:ext cx="4904726" cy="317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