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3c727dc1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3c727dc1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3c727dc1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3c727dc1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3c727dc1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3c727dc1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3c727dc1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3c727dc1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3c727dc1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3c727dc1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3c727dc1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3c727dc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3c727dc1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3c727dc1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3c727dc1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3c727dc1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3c727dc1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3c727dc1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3c727dc1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3c727dc1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3c727dc1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3c727dc1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3c727dc1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3c727dc1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3c727dc1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3c727dc1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ветвления + начало ООП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Попов, Максимов, Лапотников, Сон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277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Собственные инициализаторы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55400" y="1108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создании нового экземпляра вам будет доступен только разработанный вами инициализатор. В него передается значение параметра name, поэтому задавать значение по умолчанию для него не обязательно. 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00" y="2471163"/>
            <a:ext cx="52197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Методы, изменяющие поля структуры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</a:t>
            </a:r>
            <a:r>
              <a:rPr lang="ru"/>
              <a:t>о умолчанию методы структур, кроме инициализаторов, не могут изменять значения свойств, объявленные в тех же самых структурах. Для того чтобы обойти данное ограничение, перед именем объявляемого метода необходимо указать модификатор mutating.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9750"/>
            <a:ext cx="8181975" cy="24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Всё то же самое, что и для структур, только методы не нужно объявлять, как mutating.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25" y="1621050"/>
            <a:ext cx="50482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350" y="3588100"/>
            <a:ext cx="41236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Область видимости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57912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2547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условия if/else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целом, всё аналогично c/c++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6575"/>
            <a:ext cx="8520600" cy="21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25" y="1880950"/>
            <a:ext cx="8484175" cy="19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Тернарный оператор. Пример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вида (условие) ? если истинно : если ложно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Тоже аналогично c++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1375"/>
            <a:ext cx="8520600" cy="1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Перечисления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Перечисление — это набор значений определенного типа данных, позволяющий взаимодействовать с этими значениями.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00" y="1957900"/>
            <a:ext cx="8520601" cy="18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75" y="3902825"/>
            <a:ext cx="24574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800" y="3902813"/>
            <a:ext cx="34290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Ассоциированные параметры перечислений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каждого из членов перечисления могут быть ассоциированные с ним значения, то есть его характеристики.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Они указываются для каждого члена точно так же, как входящие аргументы функции, то есть в круглых скобках с заданием имен и типов, разделенных двоеточием.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740000"/>
            <a:ext cx="57435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3973138"/>
            <a:ext cx="63436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внутри перечислений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79525"/>
            <a:ext cx="79914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14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250" y="1152475"/>
            <a:ext cx="499176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50" y="2439238"/>
            <a:ext cx="84201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Инициализатор по умолчанию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</a:t>
            </a:r>
            <a:r>
              <a:rPr lang="ru"/>
              <a:t>сли вы решили дать значение по умолчанию хотя бы одному свойству, то должны указывать его и для всех остальных свойств. Swift не позволяет определять значения по умолчанию лишь для некоторых свойств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289000"/>
            <a:ext cx="81248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