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layfair Displ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http://customooxmlschemas.google.com/">
      <go:slidesCustomData xmlns:go="http://customooxmlschemas.google.com/" r:id="rId24" roundtripDataSignature="AMtx7mitqUH1hMQ+MXbYgLXzKg2IHpBf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fairDisplay-bold.fntdata"/><Relationship Id="rId16" Type="http://schemas.openxmlformats.org/officeDocument/2006/relationships/font" Target="fonts/PlayfairDispl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layfairDisplay-boldItalic.fntdata"/><Relationship Id="rId6" Type="http://schemas.openxmlformats.org/officeDocument/2006/relationships/slide" Target="slides/slide1.xml"/><Relationship Id="rId18" Type="http://schemas.openxmlformats.org/officeDocument/2006/relationships/font" Target="fonts/PlayfairDispl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2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1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1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1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1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Обработка ошибок</a:t>
            </a:r>
            <a:endParaRPr/>
          </a:p>
        </p:txBody>
      </p:sp>
      <p:sp>
        <p:nvSpPr>
          <p:cNvPr id="60" name="Google Shape;60;p1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Попов, Максимов, Лапотников, Сон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"/>
          <p:cNvSpPr txBox="1"/>
          <p:nvPr>
            <p:ph type="title"/>
          </p:nvPr>
        </p:nvSpPr>
        <p:spPr>
          <a:xfrm>
            <a:off x="311700" y="2547625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Спасибо за внимание!</a:t>
            </a:r>
            <a:endParaRPr/>
          </a:p>
        </p:txBody>
      </p:sp>
      <p:sp>
        <p:nvSpPr>
          <p:cNvPr id="124" name="Google Shape;124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Классификация ошибок</a:t>
            </a:r>
            <a:endParaRPr/>
          </a:p>
        </p:txBody>
      </p:sp>
      <p:sp>
        <p:nvSpPr>
          <p:cNvPr id="66" name="Google Shape;66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Глобально ошибки можно поделить на 3 типа: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Ошибки программирования (плохой код)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Ошибки пользователя (непонимание программы пользователем)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runtime-ошибки ) (чтение/запись)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Протокол</a:t>
            </a:r>
            <a:endParaRPr/>
          </a:p>
        </p:txBody>
      </p:sp>
      <p:sp>
        <p:nvSpPr>
          <p:cNvPr id="72" name="Google Shape;72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"/>
              <a:t>Протокол (Protocol) в Swift - это абстрактный шаблон или интерфейс, который определяет методы, свойства и другие требования, которые тип должен реализовать. </a:t>
            </a:r>
            <a:endParaRPr/>
          </a:p>
        </p:txBody>
      </p:sp>
      <p:pic>
        <p:nvPicPr>
          <p:cNvPr id="73" name="Google Shape;7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0175" y="2204225"/>
            <a:ext cx="6143625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4950" y="3258800"/>
            <a:ext cx="61341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Протокол Error</a:t>
            </a:r>
            <a:endParaRPr/>
          </a:p>
        </p:txBody>
      </p:sp>
      <p:sp>
        <p:nvSpPr>
          <p:cNvPr id="80" name="Google Shape;8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Наиболее распространённый вариант задания ошибки - перечислением.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/>
              <a:t>Нет требований → ошибку не обязательно объявлять перечислением.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81" name="Google Shape;8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350" y="1579525"/>
            <a:ext cx="57150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1350" y="3094095"/>
            <a:ext cx="5874300" cy="587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Генерация ошибок</a:t>
            </a:r>
            <a:endParaRPr/>
          </a:p>
        </p:txBody>
      </p:sp>
      <p:sp>
        <p:nvSpPr>
          <p:cNvPr id="88" name="Google Shape;88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Когда функция или метод может генерировать ошибку,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ru"/>
              <a:t>Swift требует наличия ключевого слова throws в сигнатуре функции</a:t>
            </a:r>
            <a:endParaRPr/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8475" y="1980150"/>
            <a:ext cx="5619750" cy="309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Добавление информации + наследование</a:t>
            </a:r>
            <a:endParaRPr/>
          </a:p>
        </p:txBody>
      </p:sp>
      <p:sp>
        <p:nvSpPr>
          <p:cNvPr id="95" name="Google Shape;95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96" name="Google Shape;9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2550" y="1453738"/>
            <a:ext cx="6238875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оператор defer</a:t>
            </a:r>
            <a:endParaRPr/>
          </a:p>
        </p:txBody>
      </p:sp>
      <p:sp>
        <p:nvSpPr>
          <p:cNvPr id="102" name="Google Shape;102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 → пусть ошибка возникла в середине операции (напр. запись в файл).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/>
              <a:t>→ пусть к функции есть требование: всё или ничего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03" name="Google Shape;10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8563" y="2090613"/>
            <a:ext cx="5553075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Перехват ошибок</a:t>
            </a:r>
            <a:endParaRPr/>
          </a:p>
        </p:txBody>
      </p:sp>
      <p:sp>
        <p:nvSpPr>
          <p:cNvPr id="109" name="Google Shape;109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Опционал try?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try!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Передать ошибку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/>
              <a:t>выше по стеку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br>
              <a:rPr lang="ru"/>
            </a:br>
            <a:endParaRPr/>
          </a:p>
        </p:txBody>
      </p:sp>
      <p:pic>
        <p:nvPicPr>
          <p:cNvPr id="110" name="Google Shape;11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6913" y="1152475"/>
            <a:ext cx="5667375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Assert и precondition</a:t>
            </a:r>
            <a:endParaRPr/>
          </a:p>
        </p:txBody>
      </p:sp>
      <p:sp>
        <p:nvSpPr>
          <p:cNvPr id="116" name="Google Shape;116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7" name="Google Shape;11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7738" y="1252425"/>
            <a:ext cx="6238875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7738" y="3006775"/>
            <a:ext cx="6238875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