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2A81-B68A-40E0-9A2C-227E8821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8E973-A20E-4103-9F82-C19D2D1D6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93BD9-DDB4-4720-BF06-6A2C5D06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FF31E-F991-4687-A4B1-FA858D9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41663-2E20-4769-9347-D6F2827C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2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35868-9D05-40E4-A4D7-4A52D5D7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E37AA-8AFD-417D-B1B2-BCEF4DD10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427C3-FD8D-49F0-93FE-6E6C87E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B44DA-B331-473C-AC5F-0A4BBA58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78E57-091C-4372-AC90-722BC116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3247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C56FB-0A0A-4C36-885C-630E6A54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CD016-BBAB-4646-A9AC-74A1B51D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EEEA5-E84B-45C5-B310-ADEC5CDC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D841A-9383-4ACC-8DFC-0C5E46B7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A53B-8EB1-40E5-AE3A-188393B2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033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AB5A-F422-4284-8FCC-81235CF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065C5-4891-4B9B-A500-D9627B6F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422B8-99B2-4093-85A2-65EE5E2D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C7090-B82E-4FA8-A989-4600048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13AA5-26F9-4437-BE43-A095C208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351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BCA0-F176-46EE-8DCD-B8699F5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65BA3-74EC-4F23-82F3-5D2F066A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3CBE3-A8CE-453A-A6C1-B6F14D70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F1FAE-FF94-479D-90EA-63F1FC7E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D9445-0707-41ED-A778-BEF23DE2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71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0348-81D8-42AF-8D82-65AB3274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EB97-663E-4948-9878-C30A5E74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D21C2-1D39-4157-A839-E3502FE2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13B2D-9FFB-4861-B14C-AD585857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29F21-FF37-4F2B-B487-AF5B9F39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B6925-3DCA-4AAE-A451-46182AA0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97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0D07A-CB5A-49E2-862B-60C902A5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01B14-DB70-46BF-9188-11184BD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5F49A2-F749-429C-8A20-7D15E30D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D6EB7A-B506-472C-A49B-C70F88EB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07BCFF-A23A-4194-9D3D-C2B20F80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1D8373-F923-4D1C-8CF4-115F7406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61D39E-017B-44BB-9826-5456BDE6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35B7DE-A402-4795-9BBB-5956E0ED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68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2A224-F3BF-4D10-A553-2E9C5FE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721ADA-9C93-4B7A-8CCB-B8B87A15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9A41F5-C067-4D6F-B748-F2DC07DD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8695A7-D24C-4347-BB76-B3D3A1D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08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674B0A-6A42-4C8D-90E9-4DA9EDF4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7B97D0-2F85-4049-BDD8-910CAC2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550C0-68DF-403F-BB49-DE595BB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6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92B69-15D6-440E-AD51-6AA96525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C446B-F0FC-4BE6-B4BE-7869749A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E9BFF8-D558-4A83-98EA-81BEB867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88D9B-A9C9-46A3-B4EE-1BE3E2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849A5-9ED2-4DB9-B950-A93A9C46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52C1D-32D4-4A94-AE9F-80F3976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10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0E9A9-6727-4396-A566-7ECBDDC5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10E30-82EA-4C1A-91C9-FA20A324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2EE173-18DB-4BFA-A651-0F789BD5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FB685-F454-4C86-943E-5E2656AE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0221D7-3DE9-4B07-B543-679EDC6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370A3-53C5-40B4-B727-D4FA4403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337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0E8D92-36B7-4559-8D58-85AE8B20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9235C-9C76-4809-89C5-2DD295FF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BA343-0740-40AB-966F-7DA1D2AB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14DA-3B9C-4445-9252-D6F72739B9B4}" type="datetimeFigureOut">
              <a:rPr lang="es-419" smtClean="0"/>
              <a:t>29/10/2023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AA1B6-D3CD-4884-B051-E4E578A8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916FA-9C6F-4752-812D-57AB22D68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FC6B-076F-4914-9F62-74DA9D9A2F7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84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4EFF3C-D6AD-43B9-B4D9-E7E606CD31BD}"/>
              </a:ext>
            </a:extLst>
          </p:cNvPr>
          <p:cNvSpPr/>
          <p:nvPr/>
        </p:nvSpPr>
        <p:spPr>
          <a:xfrm>
            <a:off x="1785825" y="1403379"/>
            <a:ext cx="8555400" cy="3313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6E7AA1E-2F3F-4878-95A8-22290010727C}"/>
              </a:ext>
            </a:extLst>
          </p:cNvPr>
          <p:cNvSpPr/>
          <p:nvPr/>
        </p:nvSpPr>
        <p:spPr>
          <a:xfrm>
            <a:off x="2087164" y="1720859"/>
            <a:ext cx="1704476" cy="2277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CCE8623-87D0-4A75-ACF4-E228947CD880}"/>
              </a:ext>
            </a:extLst>
          </p:cNvPr>
          <p:cNvSpPr/>
          <p:nvPr/>
        </p:nvSpPr>
        <p:spPr>
          <a:xfrm>
            <a:off x="4181498" y="1720859"/>
            <a:ext cx="1704476" cy="2277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43A1108-8025-4C16-8F7A-D23C0322F235}"/>
              </a:ext>
            </a:extLst>
          </p:cNvPr>
          <p:cNvSpPr/>
          <p:nvPr/>
        </p:nvSpPr>
        <p:spPr>
          <a:xfrm>
            <a:off x="6362071" y="1720858"/>
            <a:ext cx="1704476" cy="2277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808A1A8-0995-4934-BD46-41314C1B7C12}"/>
              </a:ext>
            </a:extLst>
          </p:cNvPr>
          <p:cNvSpPr/>
          <p:nvPr/>
        </p:nvSpPr>
        <p:spPr>
          <a:xfrm>
            <a:off x="8367885" y="1720858"/>
            <a:ext cx="1704476" cy="2277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D7AF08-C758-45FD-81C9-ED109DCF4F8E}"/>
              </a:ext>
            </a:extLst>
          </p:cNvPr>
          <p:cNvSpPr txBox="1"/>
          <p:nvPr/>
        </p:nvSpPr>
        <p:spPr>
          <a:xfrm>
            <a:off x="1202634" y="611946"/>
            <a:ext cx="1000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/>
              <a:t>PROYECTO DASHBOARD PREDICTIVOS ESP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42FD455-70F1-4958-9131-56AB98D98BCA}"/>
              </a:ext>
            </a:extLst>
          </p:cNvPr>
          <p:cNvSpPr/>
          <p:nvPr/>
        </p:nvSpPr>
        <p:spPr>
          <a:xfrm>
            <a:off x="39184" y="2721783"/>
            <a:ext cx="1704476" cy="276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88A46A-8E86-4CC3-8D06-25AEFCEFE081}"/>
              </a:ext>
            </a:extLst>
          </p:cNvPr>
          <p:cNvSpPr txBox="1"/>
          <p:nvPr/>
        </p:nvSpPr>
        <p:spPr>
          <a:xfrm>
            <a:off x="-10168" y="2387622"/>
            <a:ext cx="185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ARCHIVO XLSM</a:t>
            </a:r>
            <a:endParaRPr lang="es-419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2F86E0-BE3B-4FD3-9578-2A360FFD700E}"/>
              </a:ext>
            </a:extLst>
          </p:cNvPr>
          <p:cNvSpPr txBox="1"/>
          <p:nvPr/>
        </p:nvSpPr>
        <p:spPr>
          <a:xfrm>
            <a:off x="2136858" y="2001078"/>
            <a:ext cx="168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1.</a:t>
            </a:r>
          </a:p>
          <a:p>
            <a:endParaRPr lang="es-ES" dirty="0"/>
          </a:p>
          <a:p>
            <a:r>
              <a:rPr lang="es-ES" dirty="0"/>
              <a:t>XLSM -&gt; XLSX.</a:t>
            </a:r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F938ED-9F40-4068-8F71-1BE85E5F861E}"/>
              </a:ext>
            </a:extLst>
          </p:cNvPr>
          <p:cNvSpPr txBox="1"/>
          <p:nvPr/>
        </p:nvSpPr>
        <p:spPr>
          <a:xfrm>
            <a:off x="4371586" y="2001078"/>
            <a:ext cx="131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2.</a:t>
            </a:r>
          </a:p>
          <a:p>
            <a:endParaRPr lang="es-ES" dirty="0"/>
          </a:p>
          <a:p>
            <a:r>
              <a:rPr lang="es-ES" dirty="0"/>
              <a:t>XLSX -&gt; CSV.</a:t>
            </a:r>
            <a:endParaRPr lang="es-419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50AF37-EA5F-4641-A0F9-D8B8FC372346}"/>
              </a:ext>
            </a:extLst>
          </p:cNvPr>
          <p:cNvSpPr txBox="1"/>
          <p:nvPr/>
        </p:nvSpPr>
        <p:spPr>
          <a:xfrm>
            <a:off x="6556226" y="2024880"/>
            <a:ext cx="131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</a:p>
          <a:p>
            <a:endParaRPr lang="es-ES" dirty="0"/>
          </a:p>
          <a:p>
            <a:r>
              <a:rPr lang="es-ES" dirty="0"/>
              <a:t>CSV -&gt; DF</a:t>
            </a:r>
            <a:endParaRPr lang="es-419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CC6616-CA8E-41B3-B541-B1E4431DF863}"/>
              </a:ext>
            </a:extLst>
          </p:cNvPr>
          <p:cNvSpPr txBox="1"/>
          <p:nvPr/>
        </p:nvSpPr>
        <p:spPr>
          <a:xfrm>
            <a:off x="8481624" y="2001078"/>
            <a:ext cx="1476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DASH</a:t>
            </a:r>
          </a:p>
          <a:p>
            <a:endParaRPr lang="es-ES" dirty="0"/>
          </a:p>
          <a:p>
            <a:r>
              <a:rPr lang="es-ES" dirty="0"/>
              <a:t>DF --&gt; DASHBOARD </a:t>
            </a:r>
            <a:endParaRPr lang="es-419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368676F3-1CEA-43E2-95D3-C43B01972B88}"/>
              </a:ext>
            </a:extLst>
          </p:cNvPr>
          <p:cNvSpPr/>
          <p:nvPr/>
        </p:nvSpPr>
        <p:spPr>
          <a:xfrm rot="5400000">
            <a:off x="2115078" y="4579985"/>
            <a:ext cx="1315288" cy="1529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3968A29-2CA4-4E72-819D-0645356B02E3}"/>
              </a:ext>
            </a:extLst>
          </p:cNvPr>
          <p:cNvSpPr txBox="1"/>
          <p:nvPr/>
        </p:nvSpPr>
        <p:spPr>
          <a:xfrm>
            <a:off x="1886254" y="5255248"/>
            <a:ext cx="185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ARCHIVO XLSX</a:t>
            </a:r>
            <a:endParaRPr lang="es-419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E78D1AE-4850-441E-B1A0-667626CF926E}"/>
              </a:ext>
            </a:extLst>
          </p:cNvPr>
          <p:cNvSpPr/>
          <p:nvPr/>
        </p:nvSpPr>
        <p:spPr>
          <a:xfrm rot="5400000">
            <a:off x="4410322" y="4579985"/>
            <a:ext cx="1315288" cy="1529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8535D2-8D71-42B4-87A8-A2B1535CF215}"/>
              </a:ext>
            </a:extLst>
          </p:cNvPr>
          <p:cNvSpPr txBox="1"/>
          <p:nvPr/>
        </p:nvSpPr>
        <p:spPr>
          <a:xfrm>
            <a:off x="4181498" y="5255248"/>
            <a:ext cx="185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ARCHIVO CSV</a:t>
            </a:r>
            <a:endParaRPr lang="es-419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8D14596-447D-4A0B-B75D-4DFD0C5EDD32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4338849" y="3632137"/>
            <a:ext cx="2795511" cy="1250931"/>
          </a:xfrm>
          <a:prstGeom prst="bentConnector4">
            <a:avLst>
              <a:gd name="adj1" fmla="val -8177"/>
              <a:gd name="adj2" fmla="val 72327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0F8857A-8C54-4D00-8718-231F4C9E48A0}"/>
              </a:ext>
            </a:extLst>
          </p:cNvPr>
          <p:cNvCxnSpPr>
            <a:cxnSpLocks/>
          </p:cNvCxnSpPr>
          <p:nvPr/>
        </p:nvCxnSpPr>
        <p:spPr>
          <a:xfrm>
            <a:off x="7872391" y="2817466"/>
            <a:ext cx="60923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73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2023-10-29T10:56:30Z</dcterms:created>
  <dcterms:modified xsi:type="dcterms:W3CDTF">2023-10-29T14:41:11Z</dcterms:modified>
</cp:coreProperties>
</file>