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5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2C978-4506-4D6A-80E1-ED26AB45D7A7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2416-B36F-4919-83A7-08B484AB2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072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2C978-4506-4D6A-80E1-ED26AB45D7A7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2416-B36F-4919-83A7-08B484AB2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153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2C978-4506-4D6A-80E1-ED26AB45D7A7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2416-B36F-4919-83A7-08B484AB2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4094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2C978-4506-4D6A-80E1-ED26AB45D7A7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2416-B36F-4919-83A7-08B484AB2C65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217185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2C978-4506-4D6A-80E1-ED26AB45D7A7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2416-B36F-4919-83A7-08B484AB2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3588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2C978-4506-4D6A-80E1-ED26AB45D7A7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2416-B36F-4919-83A7-08B484AB2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0710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2C978-4506-4D6A-80E1-ED26AB45D7A7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2416-B36F-4919-83A7-08B484AB2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1258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2C978-4506-4D6A-80E1-ED26AB45D7A7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2416-B36F-4919-83A7-08B484AB2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5189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2C978-4506-4D6A-80E1-ED26AB45D7A7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2416-B36F-4919-83A7-08B484AB2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871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2C978-4506-4D6A-80E1-ED26AB45D7A7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2416-B36F-4919-83A7-08B484AB2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300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2C978-4506-4D6A-80E1-ED26AB45D7A7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2416-B36F-4919-83A7-08B484AB2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017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2C978-4506-4D6A-80E1-ED26AB45D7A7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2416-B36F-4919-83A7-08B484AB2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31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2C978-4506-4D6A-80E1-ED26AB45D7A7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2416-B36F-4919-83A7-08B484AB2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710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2C978-4506-4D6A-80E1-ED26AB45D7A7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2416-B36F-4919-83A7-08B484AB2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707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2C978-4506-4D6A-80E1-ED26AB45D7A7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2416-B36F-4919-83A7-08B484AB2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974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2C978-4506-4D6A-80E1-ED26AB45D7A7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2416-B36F-4919-83A7-08B484AB2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883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2C978-4506-4D6A-80E1-ED26AB45D7A7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2416-B36F-4919-83A7-08B484AB2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107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8B2C978-4506-4D6A-80E1-ED26AB45D7A7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CD52416-B36F-4919-83A7-08B484AB2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350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machinelearningmastery.com/adam-optimization-algorithm-for-deep-learning/" TargetMode="External"/><Relationship Id="rId2" Type="http://schemas.openxmlformats.org/officeDocument/2006/relationships/hyperlink" Target="https://medium.com/mlreview/a-simple-deep-learning-model-for-stock-price-prediction-using-tensorflow-30505541d877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tensorflow.org/api_docs/python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46200" y="1625600"/>
            <a:ext cx="10058400" cy="3001963"/>
          </a:xfrm>
        </p:spPr>
        <p:txBody>
          <a:bodyPr>
            <a:noAutofit/>
          </a:bodyPr>
          <a:lstStyle/>
          <a:p>
            <a:r>
              <a:rPr lang="en-US" sz="6000" b="1" dirty="0" smtClean="0">
                <a:cs typeface="Times New Roman" panose="02020603050405020304" pitchFamily="18" charset="0"/>
              </a:rPr>
              <a:t>Stock </a:t>
            </a:r>
            <a:r>
              <a:rPr lang="en-US" sz="6000" b="1" dirty="0" smtClean="0">
                <a:cs typeface="Times New Roman" panose="02020603050405020304" pitchFamily="18" charset="0"/>
              </a:rPr>
              <a:t>Price Prediction </a:t>
            </a:r>
            <a:r>
              <a:rPr lang="en-US" sz="6000" b="1" dirty="0">
                <a:cs typeface="Times New Roman" panose="02020603050405020304" pitchFamily="18" charset="0"/>
              </a:rPr>
              <a:t>using </a:t>
            </a:r>
            <a:r>
              <a:rPr lang="en-US" sz="6000" b="1" dirty="0" smtClean="0">
                <a:cs typeface="Times New Roman" panose="02020603050405020304" pitchFamily="18" charset="0"/>
              </a:rPr>
              <a:t>deep learning</a:t>
            </a:r>
            <a:r>
              <a:rPr lang="en-US" sz="6000" b="1" dirty="0">
                <a:cs typeface="Times New Roman" panose="02020603050405020304" pitchFamily="18" charset="0"/>
              </a:rPr>
              <a:t/>
            </a:r>
            <a:br>
              <a:rPr lang="en-US" sz="6000" b="1" dirty="0">
                <a:cs typeface="Times New Roman" panose="02020603050405020304" pitchFamily="18" charset="0"/>
              </a:rPr>
            </a:br>
            <a:endParaRPr lang="en-US" sz="60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0778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Scope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 smtClean="0"/>
              <a:t>A MODEL WHICH WILL BE HELPFUL IN PREDICTING THE FUTURE STOCK PRICES MAKING THE INVESTMENTS EASY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563783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dataset</a:t>
            </a:r>
            <a:endParaRPr lang="en-US" sz="54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4000" dirty="0" smtClean="0"/>
              <a:t>April to august 2017</a:t>
            </a:r>
          </a:p>
          <a:p>
            <a:pPr algn="just"/>
            <a:r>
              <a:rPr lang="en-US" sz="4000" dirty="0" smtClean="0"/>
              <a:t>41266 minutes of data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81899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Preprocessing 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Importing and preparing the data</a:t>
            </a:r>
          </a:p>
          <a:p>
            <a:r>
              <a:rPr lang="en-US" dirty="0" smtClean="0"/>
              <a:t>Preparing training and test data</a:t>
            </a:r>
          </a:p>
          <a:p>
            <a:r>
              <a:rPr lang="en-US" dirty="0" smtClean="0"/>
              <a:t>Data scaling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4033" y="2334123"/>
            <a:ext cx="4991533" cy="3154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237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Tensorflow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Placeholders</a:t>
            </a:r>
          </a:p>
          <a:p>
            <a:r>
              <a:rPr lang="en-US" dirty="0" smtClean="0"/>
              <a:t>Variables</a:t>
            </a:r>
          </a:p>
          <a:p>
            <a:r>
              <a:rPr lang="en-US" dirty="0" smtClean="0"/>
              <a:t>Designing the network architecture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799" y="2057400"/>
            <a:ext cx="5842001" cy="459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70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tensorflow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Cost function : relu</a:t>
            </a:r>
          </a:p>
          <a:p>
            <a:r>
              <a:rPr lang="en-US" dirty="0" smtClean="0"/>
              <a:t>Optimizer : Adam optimizer </a:t>
            </a:r>
          </a:p>
          <a:p>
            <a:r>
              <a:rPr lang="en-US" dirty="0" smtClean="0"/>
              <a:t>Fitting the neural network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752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Retrieved from:</a:t>
            </a:r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medium.com/mlreview/a-simple-deep-learning-model-for-stock-price-prediction-using-tensorflow-30505541d877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https://machinelearningmastery.com/adam-optimization-algorithm-for-deep-learning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https://www.tensorflow.org/api_docs/python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/>
              <a:t>https://www.researchgate.net/publication/269935079_Adam_A_Method_for_Stochastic_Optimization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099215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148</TotalTime>
  <Words>85</Words>
  <Application>Microsoft Office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Times New Roman</vt:lpstr>
      <vt:lpstr>Tw Cen MT</vt:lpstr>
      <vt:lpstr>Droplet</vt:lpstr>
      <vt:lpstr>Stock Price Prediction using deep learning </vt:lpstr>
      <vt:lpstr>Scope</vt:lpstr>
      <vt:lpstr>dataset</vt:lpstr>
      <vt:lpstr>Preprocessing the data</vt:lpstr>
      <vt:lpstr>Tensorflow </vt:lpstr>
      <vt:lpstr>tensorflow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Simple Deep Learning Model for Stock Price Prediction using TensorFlow </dc:title>
  <dc:creator>Amaad Khawaja</dc:creator>
  <cp:lastModifiedBy>Amaad Khawaja</cp:lastModifiedBy>
  <cp:revision>35</cp:revision>
  <dcterms:created xsi:type="dcterms:W3CDTF">2018-05-03T20:10:08Z</dcterms:created>
  <dcterms:modified xsi:type="dcterms:W3CDTF">2018-05-04T04:25:50Z</dcterms:modified>
</cp:coreProperties>
</file>