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15E896-E6D3-E440-A9C6-5B08A986CA25}"/>
              </a:ext>
            </a:extLst>
          </p:cNvPr>
          <p:cNvSpPr txBox="1"/>
          <p:nvPr/>
        </p:nvSpPr>
        <p:spPr>
          <a:xfrm>
            <a:off x="1054444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427184-9705-A5B0-1344-3AB14D90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21" y="123563"/>
            <a:ext cx="4252591" cy="3037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E2486C-D5DF-624C-A5A8-BA51B62497AE}"/>
              </a:ext>
            </a:extLst>
          </p:cNvPr>
          <p:cNvSpPr txBox="1"/>
          <p:nvPr/>
        </p:nvSpPr>
        <p:spPr>
          <a:xfrm>
            <a:off x="6280940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8CE7-9FF9-CD4D-93BF-E9E8DAD5D7C5}"/>
              </a:ext>
            </a:extLst>
          </p:cNvPr>
          <p:cNvSpPr txBox="1"/>
          <p:nvPr/>
        </p:nvSpPr>
        <p:spPr>
          <a:xfrm>
            <a:off x="1054443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9C1F8-264D-6447-8A0F-0BE2D935838D}"/>
              </a:ext>
            </a:extLst>
          </p:cNvPr>
          <p:cNvSpPr txBox="1"/>
          <p:nvPr/>
        </p:nvSpPr>
        <p:spPr>
          <a:xfrm>
            <a:off x="2317072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6B524238-4DC0-0311-5768-02C62118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33" y="3519755"/>
            <a:ext cx="4366476" cy="3118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62C3F-EB87-0349-91B8-2CF163843556}"/>
              </a:ext>
            </a:extLst>
          </p:cNvPr>
          <p:cNvSpPr txBox="1"/>
          <p:nvPr/>
        </p:nvSpPr>
        <p:spPr>
          <a:xfrm>
            <a:off x="3524984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ECQ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367DD-C201-8E4B-BAA8-68DA52500AE0}"/>
              </a:ext>
            </a:extLst>
          </p:cNvPr>
          <p:cNvSpPr txBox="1"/>
          <p:nvPr/>
        </p:nvSpPr>
        <p:spPr>
          <a:xfrm>
            <a:off x="4848031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GCQ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7690-6C63-094E-8A69-C74D897600CD}"/>
              </a:ext>
            </a:extLst>
          </p:cNvPr>
          <p:cNvSpPr txBox="1"/>
          <p:nvPr/>
        </p:nvSpPr>
        <p:spPr>
          <a:xfrm rot="16200000">
            <a:off x="4068689" y="227540"/>
            <a:ext cx="74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C4309-510B-E88C-B2CE-189FFAA94FF9}"/>
              </a:ext>
            </a:extLst>
          </p:cNvPr>
          <p:cNvSpPr txBox="1"/>
          <p:nvPr/>
        </p:nvSpPr>
        <p:spPr>
          <a:xfrm>
            <a:off x="6227176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9C0C33F-7F15-258E-8244-BE02613D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849" y="156654"/>
            <a:ext cx="4252590" cy="303756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EC7D68B-37D1-F759-D108-2C4EB3E30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41" y="3328106"/>
            <a:ext cx="4298915" cy="3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11</cp:revision>
  <dcterms:created xsi:type="dcterms:W3CDTF">2022-04-07T15:24:25Z</dcterms:created>
  <dcterms:modified xsi:type="dcterms:W3CDTF">2022-10-16T12:47:33Z</dcterms:modified>
</cp:coreProperties>
</file>