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AE1-28EE-0C42-AF32-F2B59954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DD0A0-F554-454C-93D7-D47B61FA4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3357-F7ED-3C40-AB45-07EF3F0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60FF-C5EE-014D-8293-B7730AED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15C0-EE4E-0340-B112-8D41E2F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6371-E548-0045-873C-8757FBB5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FDB-B031-FB4C-B474-8254C5DD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155A-ACDC-DB47-A97D-05DDB28C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5C55-2873-6E4F-BC93-B672D74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FEA4-3D59-0C4C-B62A-7EF33D0E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9A24B-9070-C644-B370-9C2F9AF4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8F067-568D-694B-80F4-6B17AAFC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4635-36DF-0945-83D6-D3D41BB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01D0-6E13-1F43-84C4-FF888BD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0570-2902-5947-AAA8-7E87405A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C099-77BD-F647-A1AA-AD6BF64F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378D-71C1-CE47-978D-9B4C752B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0653-F90B-6A46-9B6C-6775737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74DF-613E-594F-A6C1-AD6037BA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91C2-53FA-3A45-8412-AA9F8C4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CE4-7D3E-6E46-9FA4-0F43E1C5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86D4-12A8-454E-AA92-1219212F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2253-1594-B343-A00B-B35640E4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5F08-D451-2D4D-B9F6-4641F8DB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55FF-2DAA-7C46-B74F-58ED4384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BE61-1A70-1540-8A41-9AF746A6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7F45-256F-684A-B0BA-0338A0D85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A984D-B468-6C49-B928-DF3A034B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6962-01DC-3549-9635-5B916EA4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D2F3-0DFD-564E-BF0A-BC491C5C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C90A-753D-194B-8F26-F175B3B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E33-52C8-EB43-826F-0084FE8C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20050-DE09-C344-AA7B-592E37F2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E228F-D921-7E4C-AB56-A6B8E8A5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17AA4-AED7-ED44-9991-B6B3E328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BB089-83CD-B345-97E0-0CE085E4A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03F79-60DC-BA42-9884-5C551900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ADA77-ECD2-9745-B84B-BB12FC58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61086-B955-414A-806E-31DA0A7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BA2C-A7FE-A24D-82D2-E7EAFD32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A0AA-FAA9-284E-8236-B87D49F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601F0-3659-3C4B-9A7B-CF73BA98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D7027-624D-294F-94A7-655FB90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298C8-0641-054D-9FB3-4A679B09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ACDFC-0F72-3C48-8CF3-E5B325BC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A5D0-4439-5A46-9DC4-1E117896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26FA-B169-E54F-AC7E-F48CCD01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37C3-A093-8D4E-95CA-C46D9EAB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FD66-A075-DD4F-AA85-60212E31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839D-BBD4-CC4B-8930-B3041A43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F4355-8394-A44F-A090-66EB6DF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C6A9-9B94-304B-BB50-AC62DC22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3668-5F14-644A-81BD-838E4064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00D1C-91CB-2044-B319-C58C8B9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C0AD-C839-0E4C-98EF-779EA784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449F5-A1F1-3540-963D-2ACEF8E0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9623-2CDD-9A47-ABB5-042ACAC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FDF2-7F35-B04B-909B-C524156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38B7D-5FA9-144E-B491-9465D306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CA21-F969-CB44-930A-96E7594E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14FA-7972-1F4C-AD5F-C7F338FF8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C7BF-AAEF-834D-9EB0-2C7C77B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0FE2-7753-CC4A-A547-C492C9C3A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C3E542-B8A8-8C5F-148D-03C3C2ED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48" y="153513"/>
            <a:ext cx="4252590" cy="3037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15E896-E6D3-E440-A9C6-5B08A986CA25}"/>
              </a:ext>
            </a:extLst>
          </p:cNvPr>
          <p:cNvSpPr txBox="1"/>
          <p:nvPr/>
        </p:nvSpPr>
        <p:spPr>
          <a:xfrm>
            <a:off x="1054444" y="12356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3427184-9705-A5B0-1344-3AB14D90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21" y="123563"/>
            <a:ext cx="4252591" cy="30375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E2486C-D5DF-624C-A5A8-BA51B62497AE}"/>
              </a:ext>
            </a:extLst>
          </p:cNvPr>
          <p:cNvSpPr txBox="1"/>
          <p:nvPr/>
        </p:nvSpPr>
        <p:spPr>
          <a:xfrm>
            <a:off x="6280940" y="12356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D8CE7-9FF9-CD4D-93BF-E9E8DAD5D7C5}"/>
              </a:ext>
            </a:extLst>
          </p:cNvPr>
          <p:cNvSpPr txBox="1"/>
          <p:nvPr/>
        </p:nvSpPr>
        <p:spPr>
          <a:xfrm>
            <a:off x="1054443" y="3429000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9C1F8-264D-6447-8A0F-0BE2D935838D}"/>
              </a:ext>
            </a:extLst>
          </p:cNvPr>
          <p:cNvSpPr txBox="1"/>
          <p:nvPr/>
        </p:nvSpPr>
        <p:spPr>
          <a:xfrm>
            <a:off x="2317072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62C3F-EB87-0349-91B8-2CF163843556}"/>
              </a:ext>
            </a:extLst>
          </p:cNvPr>
          <p:cNvSpPr txBox="1"/>
          <p:nvPr/>
        </p:nvSpPr>
        <p:spPr>
          <a:xfrm>
            <a:off x="3524984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ECQ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367DD-C201-8E4B-BAA8-68DA52500AE0}"/>
              </a:ext>
            </a:extLst>
          </p:cNvPr>
          <p:cNvSpPr txBox="1"/>
          <p:nvPr/>
        </p:nvSpPr>
        <p:spPr>
          <a:xfrm>
            <a:off x="4848031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GCQ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57690-6C63-094E-8A69-C74D897600CD}"/>
              </a:ext>
            </a:extLst>
          </p:cNvPr>
          <p:cNvSpPr txBox="1"/>
          <p:nvPr/>
        </p:nvSpPr>
        <p:spPr>
          <a:xfrm rot="16200000">
            <a:off x="4068689" y="227540"/>
            <a:ext cx="740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C4309-510B-E88C-B2CE-189FFAA94FF9}"/>
              </a:ext>
            </a:extLst>
          </p:cNvPr>
          <p:cNvSpPr txBox="1"/>
          <p:nvPr/>
        </p:nvSpPr>
        <p:spPr>
          <a:xfrm>
            <a:off x="6227176" y="3429000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90B774-2A28-5083-B999-A3C43FAD2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26" y="3455981"/>
            <a:ext cx="4439576" cy="31711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FAE855-2DDE-1C50-DD56-030152355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242" y="3328107"/>
            <a:ext cx="4298916" cy="30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0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Imari Joy Borda</dc:creator>
  <cp:lastModifiedBy>Imari Joy Borda</cp:lastModifiedBy>
  <cp:revision>12</cp:revision>
  <dcterms:created xsi:type="dcterms:W3CDTF">2022-04-07T15:24:25Z</dcterms:created>
  <dcterms:modified xsi:type="dcterms:W3CDTF">2022-10-18T13:08:32Z</dcterms:modified>
</cp:coreProperties>
</file>