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CFCA76-7B80-B1B6-AC82-0CAB1B34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20" y="123562"/>
            <a:ext cx="4657068" cy="3326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227540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</p:spTree>
    <p:extLst>
      <p:ext uri="{BB962C8B-B14F-4D97-AF65-F5344CB8AC3E}">
        <p14:creationId xmlns:p14="http://schemas.microsoft.com/office/powerpoint/2010/main" val="574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13</cp:revision>
  <dcterms:created xsi:type="dcterms:W3CDTF">2022-04-07T15:24:25Z</dcterms:created>
  <dcterms:modified xsi:type="dcterms:W3CDTF">2022-10-18T12:21:21Z</dcterms:modified>
</cp:coreProperties>
</file>