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t Fon. du Web" id="{DDEC23D6-5AB9-4689-8C40-91F333D3B38B}">
          <p14:sldIdLst>
            <p14:sldId id="256"/>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424494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9723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13048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6762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69434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94F926D-B7A0-401C-95CD-108704FF970C}"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63058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94F926D-B7A0-401C-95CD-108704FF970C}" type="datetimeFigureOut">
              <a:rPr lang="fr-FR" smtClean="0"/>
              <a:t>15/05/2024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146839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94F926D-B7A0-401C-95CD-108704FF970C}" type="datetimeFigureOut">
              <a:rPr lang="fr-FR" smtClean="0"/>
              <a:t>15/05/2024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415559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94F926D-B7A0-401C-95CD-108704FF970C}" type="datetimeFigureOut">
              <a:rPr lang="fr-FR" smtClean="0"/>
              <a:t>15/05/2024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9299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94F926D-B7A0-401C-95CD-108704FF970C}"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15531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94F926D-B7A0-401C-95CD-108704FF970C}"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47F67D-82E7-4ED6-9D37-75AC73BD3850}" type="slidenum">
              <a:rPr lang="fr-FR" smtClean="0"/>
              <a:t>‹N°›</a:t>
            </a:fld>
            <a:endParaRPr lang="fr-FR"/>
          </a:p>
        </p:txBody>
      </p:sp>
    </p:spTree>
    <p:extLst>
      <p:ext uri="{BB962C8B-B14F-4D97-AF65-F5344CB8AC3E}">
        <p14:creationId xmlns:p14="http://schemas.microsoft.com/office/powerpoint/2010/main" val="203967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F926D-B7A0-401C-95CD-108704FF970C}" type="datetimeFigureOut">
              <a:rPr lang="fr-FR" smtClean="0"/>
              <a:t>15/05/2024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7F67D-82E7-4ED6-9D37-75AC73BD3850}" type="slidenum">
              <a:rPr lang="fr-FR" smtClean="0"/>
              <a:t>‹N°›</a:t>
            </a:fld>
            <a:endParaRPr lang="fr-FR"/>
          </a:p>
        </p:txBody>
      </p:sp>
    </p:spTree>
    <p:extLst>
      <p:ext uri="{BB962C8B-B14F-4D97-AF65-F5344CB8AC3E}">
        <p14:creationId xmlns:p14="http://schemas.microsoft.com/office/powerpoint/2010/main" val="349782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99662"/>
            <a:ext cx="10515600" cy="1325563"/>
          </a:xfrm>
        </p:spPr>
        <p:txBody>
          <a:bodyPr/>
          <a:lstStyle/>
          <a:p>
            <a:pPr algn="ctr"/>
            <a:r>
              <a:rPr lang="fr-FR" dirty="0" smtClean="0"/>
              <a:t>Projet Fondamentaux du Web</a:t>
            </a:r>
            <a:endParaRPr lang="fr-FR" dirty="0"/>
          </a:p>
        </p:txBody>
      </p:sp>
      <p:sp>
        <p:nvSpPr>
          <p:cNvPr id="3" name="Sous-titre 2"/>
          <p:cNvSpPr>
            <a:spLocks noGrp="1"/>
          </p:cNvSpPr>
          <p:nvPr>
            <p:ph sz="half" idx="1"/>
          </p:nvPr>
        </p:nvSpPr>
        <p:spPr>
          <a:xfrm>
            <a:off x="838200" y="1458277"/>
            <a:ext cx="5181600" cy="734695"/>
          </a:xfrm>
        </p:spPr>
        <p:txBody>
          <a:bodyPr>
            <a:normAutofit lnSpcReduction="10000"/>
          </a:bodyPr>
          <a:lstStyle/>
          <a:p>
            <a:pPr marL="0" indent="0" algn="ctr">
              <a:buNone/>
            </a:pPr>
            <a:r>
              <a:rPr lang="fr-FR" dirty="0" smtClean="0"/>
              <a:t>Présentation :</a:t>
            </a:r>
            <a:endParaRPr lang="fr-FR" dirty="0"/>
          </a:p>
        </p:txBody>
      </p:sp>
      <p:sp>
        <p:nvSpPr>
          <p:cNvPr id="4" name="Espace réservé du contenu 3"/>
          <p:cNvSpPr>
            <a:spLocks noGrp="1"/>
          </p:cNvSpPr>
          <p:nvPr>
            <p:ph sz="half" idx="2"/>
          </p:nvPr>
        </p:nvSpPr>
        <p:spPr/>
        <p:txBody>
          <a:bodyPr>
            <a:normAutofit lnSpcReduction="10000"/>
          </a:bodyPr>
          <a:lstStyle/>
          <a:p>
            <a:pPr marL="0" indent="0">
              <a:buNone/>
            </a:pPr>
            <a:r>
              <a:rPr lang="fr-FR" i="1" dirty="0" smtClean="0">
                <a:latin typeface="Bahnschrift Light SemiCondensed" panose="020B0502040204020203" pitchFamily="34" charset="0"/>
              </a:rPr>
              <a:t>1- Comment fonctionne le web</a:t>
            </a:r>
            <a:r>
              <a:rPr lang="fr-FR" dirty="0" smtClean="0">
                <a:latin typeface="Bahnschrift Light SemiCondensed" panose="020B0502040204020203" pitchFamily="34" charset="0"/>
              </a:rPr>
              <a:t> ? </a:t>
            </a:r>
          </a:p>
          <a:p>
            <a:r>
              <a:rPr lang="fr-FR" dirty="0" smtClean="0">
                <a:latin typeface="Bahnschrift Light SemiCondensed" panose="020B0502040204020203" pitchFamily="34" charset="0"/>
              </a:rPr>
              <a:t>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TCP/IP.</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045" y="3661218"/>
            <a:ext cx="3045143" cy="1581341"/>
          </a:xfrm>
          <a:prstGeom prst="rect">
            <a:avLst/>
          </a:prstGeom>
        </p:spPr>
      </p:pic>
    </p:spTree>
    <p:extLst>
      <p:ext uri="{BB962C8B-B14F-4D97-AF65-F5344CB8AC3E}">
        <p14:creationId xmlns:p14="http://schemas.microsoft.com/office/powerpoint/2010/main" val="302230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b="1" i="1" dirty="0" smtClean="0"/>
              <a:t>2- De </a:t>
            </a:r>
            <a:r>
              <a:rPr lang="fr-FR" sz="2700" b="1" i="1" dirty="0"/>
              <a:t>quoi a-t-on besoin pour être développeur web ?</a:t>
            </a:r>
            <a:r>
              <a:rPr lang="fr-FR" dirty="0"/>
              <a:t/>
            </a:r>
            <a:br>
              <a:rPr lang="fr-FR" dirty="0"/>
            </a:br>
            <a:endParaRPr lang="fr-FR" dirty="0"/>
          </a:p>
        </p:txBody>
      </p:sp>
      <p:pic>
        <p:nvPicPr>
          <p:cNvPr id="6" name="Espace réservé du conten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74479" y="1890348"/>
            <a:ext cx="6172200" cy="3851550"/>
          </a:xfrm>
        </p:spPr>
      </p:pic>
      <p:sp>
        <p:nvSpPr>
          <p:cNvPr id="4" name="Espace réservé du texte 3"/>
          <p:cNvSpPr>
            <a:spLocks noGrp="1"/>
          </p:cNvSpPr>
          <p:nvPr>
            <p:ph type="body" sz="half" idx="2"/>
          </p:nvPr>
        </p:nvSpPr>
        <p:spPr/>
        <p:txBody>
          <a:bodyPr>
            <a:normAutofit/>
          </a:bodyPr>
          <a:lstStyle/>
          <a:p>
            <a:pPr marL="285750" indent="-285750">
              <a:buFont typeface="Arial" panose="020B0604020202020204" pitchFamily="34" charset="0"/>
              <a:buChar char="•"/>
            </a:pPr>
            <a:r>
              <a:rPr lang="fr-FR" sz="1800" dirty="0">
                <a:latin typeface="Copperplate Gothic Light" panose="020E0507020206020404" pitchFamily="34" charset="0"/>
              </a:rPr>
              <a:t>Les formations pour devenir Développeur web</a:t>
            </a:r>
            <a:r>
              <a:rPr lang="fr-FR" sz="1800" dirty="0" smtClean="0">
                <a:latin typeface="Copperplate Gothic Light" panose="020E0507020206020404" pitchFamily="34" charset="0"/>
              </a:rPr>
              <a:t>. Il </a:t>
            </a:r>
            <a:r>
              <a:rPr lang="fr-FR" sz="1800" dirty="0">
                <a:latin typeface="Copperplate Gothic Light" panose="020E0507020206020404" pitchFamily="34" charset="0"/>
              </a:rPr>
              <a:t>existe de nombreuses formations pour apprendre le </a:t>
            </a:r>
            <a:r>
              <a:rPr lang="fr-FR" sz="1800" dirty="0" smtClean="0">
                <a:latin typeface="Copperplate Gothic Light" panose="020E0507020206020404" pitchFamily="34" charset="0"/>
              </a:rPr>
              <a:t>développement </a:t>
            </a:r>
            <a:r>
              <a:rPr lang="fr-FR" sz="1800" dirty="0">
                <a:latin typeface="Copperplate Gothic Light" panose="020E0507020206020404" pitchFamily="34" charset="0"/>
              </a:rPr>
              <a:t>web. </a:t>
            </a:r>
            <a:r>
              <a:rPr lang="fr-FR" sz="1800" dirty="0" smtClean="0">
                <a:latin typeface="Copperplate Gothic Light" panose="020E0507020206020404" pitchFamily="34" charset="0"/>
              </a:rPr>
              <a:t>D’une manière le       développement web n’a pas  besoin de diplôme supérieure mais il est préférable que  l’élève soit doté d’un niveau « BTS d’informatique » et d’une bonne volonté de réussite de ses projets. </a:t>
            </a:r>
            <a:endParaRPr lang="fr-FR" sz="1800" dirty="0">
              <a:latin typeface="Copperplate Gothic Light" panose="020E0507020206020404" pitchFamily="34" charset="0"/>
            </a:endParaRPr>
          </a:p>
        </p:txBody>
      </p:sp>
    </p:spTree>
    <p:extLst>
      <p:ext uri="{BB962C8B-B14F-4D97-AF65-F5344CB8AC3E}">
        <p14:creationId xmlns:p14="http://schemas.microsoft.com/office/powerpoint/2010/main" val="31586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692331"/>
            <a:ext cx="3932237" cy="1600200"/>
          </a:xfrm>
        </p:spPr>
        <p:txBody>
          <a:bodyPr/>
          <a:lstStyle/>
          <a:p>
            <a:r>
              <a:rPr lang="fr-FR" b="1" dirty="0" smtClean="0">
                <a:latin typeface="Centaur" panose="02030504050205020304" pitchFamily="18" charset="0"/>
              </a:rPr>
              <a:t>3- Pourquoi </a:t>
            </a:r>
            <a:r>
              <a:rPr lang="fr-FR" b="1" dirty="0">
                <a:latin typeface="Centaur" panose="02030504050205020304" pitchFamily="18" charset="0"/>
              </a:rPr>
              <a:t>avez-vous choisi d’apprendre le développement web ?</a:t>
            </a:r>
          </a:p>
        </p:txBody>
      </p:sp>
      <p:pic>
        <p:nvPicPr>
          <p:cNvPr id="5" name="Espace réservé pour une image  4"/>
          <p:cNvPicPr>
            <a:picLocks noGrp="1" noChangeAspect="1"/>
          </p:cNvPicPr>
          <p:nvPr>
            <p:ph type="pic" idx="1"/>
          </p:nvPr>
        </p:nvPicPr>
        <p:blipFill>
          <a:blip r:embed="rId2">
            <a:extLst>
              <a:ext uri="{28A0092B-C50C-407E-A947-70E740481C1C}">
                <a14:useLocalDpi xmlns:a14="http://schemas.microsoft.com/office/drawing/2010/main" val="0"/>
              </a:ext>
            </a:extLst>
          </a:blip>
          <a:srcRect t="3304" b="3304"/>
          <a:stretch>
            <a:fillRect/>
          </a:stretch>
        </p:blipFill>
        <p:spPr/>
      </p:pic>
      <p:sp>
        <p:nvSpPr>
          <p:cNvPr id="4" name="Espace réservé du texte 3"/>
          <p:cNvSpPr>
            <a:spLocks noGrp="1"/>
          </p:cNvSpPr>
          <p:nvPr>
            <p:ph type="body" sz="half" idx="2"/>
          </p:nvPr>
        </p:nvSpPr>
        <p:spPr>
          <a:xfrm>
            <a:off x="839787" y="2684417"/>
            <a:ext cx="3932237" cy="3811588"/>
          </a:xfrm>
        </p:spPr>
        <p:txBody>
          <a:bodyPr>
            <a:normAutofit/>
          </a:bodyPr>
          <a:lstStyle/>
          <a:p>
            <a:r>
              <a:rPr lang="fr-FR" sz="1800" dirty="0"/>
              <a:t>Le développement Web est un métier très passionnant, il vous permet de vous épanouir dans votre travail. Bien sûr qu’il présente des challenges et ce n’est pas un métier facile mais si vous êtes passionné, vous êtes sur la bonne voie pour devenir un bon développeur</a:t>
            </a:r>
            <a:r>
              <a:rPr lang="fr-FR" sz="1800" dirty="0" smtClean="0"/>
              <a:t>.</a:t>
            </a:r>
          </a:p>
          <a:p>
            <a:r>
              <a:rPr lang="fr-FR" sz="1800" dirty="0"/>
              <a:t>Je suis </a:t>
            </a:r>
            <a:r>
              <a:rPr lang="fr-FR" sz="1800" dirty="0" smtClean="0"/>
              <a:t>développeur </a:t>
            </a:r>
            <a:r>
              <a:rPr lang="fr-FR" sz="1800" dirty="0"/>
              <a:t>= Je suis libre.</a:t>
            </a:r>
          </a:p>
          <a:p>
            <a:r>
              <a:rPr lang="fr-FR" sz="1800" dirty="0" smtClean="0"/>
              <a:t>Vous êtes </a:t>
            </a:r>
            <a:r>
              <a:rPr lang="fr-FR" sz="1800" dirty="0"/>
              <a:t>libre de choisir votre lieu de travail, à la maison, dans un espace de </a:t>
            </a:r>
            <a:r>
              <a:rPr lang="fr-FR" sz="1800" dirty="0" err="1"/>
              <a:t>co-working</a:t>
            </a:r>
            <a:r>
              <a:rPr lang="fr-FR" sz="1800" dirty="0"/>
              <a:t> etc</a:t>
            </a:r>
            <a:r>
              <a:rPr lang="fr-FR" sz="1800" dirty="0" smtClean="0"/>
              <a:t>..</a:t>
            </a:r>
          </a:p>
          <a:p>
            <a:endParaRPr lang="fr-FR" sz="1800" dirty="0"/>
          </a:p>
          <a:p>
            <a:endParaRPr lang="fr-FR" sz="1800" dirty="0"/>
          </a:p>
        </p:txBody>
      </p:sp>
    </p:spTree>
    <p:extLst>
      <p:ext uri="{BB962C8B-B14F-4D97-AF65-F5344CB8AC3E}">
        <p14:creationId xmlns:p14="http://schemas.microsoft.com/office/powerpoint/2010/main" val="36665284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120</Words>
  <Application>Microsoft Office PowerPoint</Application>
  <PresentationFormat>Grand écran</PresentationFormat>
  <Paragraphs>17</Paragraphs>
  <Slides>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Bahnschrift Light SemiCondensed</vt:lpstr>
      <vt:lpstr>Calibri</vt:lpstr>
      <vt:lpstr>Calibri Light</vt:lpstr>
      <vt:lpstr>Centaur</vt:lpstr>
      <vt:lpstr>Copperplate Gothic Light</vt:lpstr>
      <vt:lpstr>Thème Office</vt:lpstr>
      <vt:lpstr>Projet Fondamentaux du Web</vt:lpstr>
      <vt:lpstr>2- De quoi a-t-on besoin pour être développeur web ? </vt:lpstr>
      <vt:lpstr>3- Pourquoi avez-vous choisi d’apprendre le développement web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Fondamentaux du Web</dc:title>
  <dc:creator>Moussa</dc:creator>
  <cp:lastModifiedBy>Moussa</cp:lastModifiedBy>
  <cp:revision>12</cp:revision>
  <dcterms:created xsi:type="dcterms:W3CDTF">2024-05-15T11:39:05Z</dcterms:created>
  <dcterms:modified xsi:type="dcterms:W3CDTF">2024-05-15T12:45:35Z</dcterms:modified>
</cp:coreProperties>
</file>