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92" r:id="rId7"/>
    <p:sldId id="293" r:id="rId8"/>
    <p:sldId id="261" r:id="rId9"/>
    <p:sldId id="262" r:id="rId10"/>
    <p:sldId id="263" r:id="rId11"/>
    <p:sldId id="264" r:id="rId12"/>
    <p:sldId id="265" r:id="rId13"/>
    <p:sldId id="266" r:id="rId14"/>
    <p:sldId id="284" r:id="rId15"/>
    <p:sldId id="285" r:id="rId16"/>
    <p:sldId id="286" r:id="rId17"/>
    <p:sldId id="287" r:id="rId18"/>
    <p:sldId id="268" r:id="rId19"/>
    <p:sldId id="267" r:id="rId20"/>
    <p:sldId id="269" r:id="rId21"/>
    <p:sldId id="270" r:id="rId22"/>
    <p:sldId id="271" r:id="rId23"/>
    <p:sldId id="272" r:id="rId24"/>
    <p:sldId id="275" r:id="rId25"/>
    <p:sldId id="273" r:id="rId26"/>
    <p:sldId id="274" r:id="rId27"/>
    <p:sldId id="276" r:id="rId28"/>
    <p:sldId id="291" r:id="rId29"/>
    <p:sldId id="290" r:id="rId30"/>
    <p:sldId id="277" r:id="rId31"/>
    <p:sldId id="278" r:id="rId32"/>
    <p:sldId id="279" r:id="rId33"/>
    <p:sldId id="280" r:id="rId34"/>
    <p:sldId id="281" r:id="rId35"/>
    <p:sldId id="282" r:id="rId36"/>
    <p:sldId id="288" r:id="rId37"/>
    <p:sldId id="2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05911-A825-4D71-982A-F277AB4649A1}" v="69" dt="2023-04-11T23:01:27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Brunsink" userId="b142e03f813705a5" providerId="LiveId" clId="{58B05911-A825-4D71-982A-F277AB4649A1}"/>
    <pc:docChg chg="custSel addSld modSld modMainMaster">
      <pc:chgData name="Nicholas Brunsink" userId="b142e03f813705a5" providerId="LiveId" clId="{58B05911-A825-4D71-982A-F277AB4649A1}" dt="2023-04-11T23:01:27.739" v="65"/>
      <pc:docMkLst>
        <pc:docMk/>
      </pc:docMkLst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3278498528" sldId="256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1883043651" sldId="257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3380761339" sldId="258"/>
        </pc:sldMkLst>
      </pc:sldChg>
      <pc:sldChg chg="modSp mod modTransition">
        <pc:chgData name="Nicholas Brunsink" userId="b142e03f813705a5" providerId="LiveId" clId="{58B05911-A825-4D71-982A-F277AB4649A1}" dt="2023-04-11T22:58:26.652" v="20" actId="688"/>
        <pc:sldMkLst>
          <pc:docMk/>
          <pc:sldMk cId="941962948" sldId="259"/>
        </pc:sldMkLst>
        <pc:picChg chg="mod">
          <ac:chgData name="Nicholas Brunsink" userId="b142e03f813705a5" providerId="LiveId" clId="{58B05911-A825-4D71-982A-F277AB4649A1}" dt="2023-04-11T22:58:26.652" v="20" actId="688"/>
          <ac:picMkLst>
            <pc:docMk/>
            <pc:sldMk cId="941962948" sldId="259"/>
            <ac:picMk id="3" creationId="{E6C47A0A-55D2-2BD3-1059-F6D2CB13C0BF}"/>
          </ac:picMkLst>
        </pc:picChg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2710023837" sldId="260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4019517682" sldId="261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161441387" sldId="262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618006433" sldId="263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1045146769" sldId="264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2161396460" sldId="265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405484464" sldId="266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1271623170" sldId="267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3832750692" sldId="268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1034444344" sldId="269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3598098586" sldId="270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665446939" sldId="271"/>
        </pc:sldMkLst>
      </pc:sldChg>
      <pc:sldChg chg="addSp delSp modSp modTransition">
        <pc:chgData name="Nicholas Brunsink" userId="b142e03f813705a5" providerId="LiveId" clId="{58B05911-A825-4D71-982A-F277AB4649A1}" dt="2023-04-11T23:01:06.647" v="57" actId="478"/>
        <pc:sldMkLst>
          <pc:docMk/>
          <pc:sldMk cId="1471867296" sldId="272"/>
        </pc:sldMkLst>
        <pc:picChg chg="add del mod">
          <ac:chgData name="Nicholas Brunsink" userId="b142e03f813705a5" providerId="LiveId" clId="{58B05911-A825-4D71-982A-F277AB4649A1}" dt="2023-04-11T23:01:06.522" v="56"/>
          <ac:picMkLst>
            <pc:docMk/>
            <pc:sldMk cId="1471867296" sldId="272"/>
            <ac:picMk id="2" creationId="{CC8B038A-20D1-AE5C-3BEE-D3698F3DE069}"/>
          </ac:picMkLst>
        </pc:picChg>
        <pc:picChg chg="add del">
          <ac:chgData name="Nicholas Brunsink" userId="b142e03f813705a5" providerId="LiveId" clId="{58B05911-A825-4D71-982A-F277AB4649A1}" dt="2023-04-11T23:01:06.647" v="57" actId="478"/>
          <ac:picMkLst>
            <pc:docMk/>
            <pc:sldMk cId="1471867296" sldId="272"/>
            <ac:picMk id="13314" creationId="{74E127D0-80BC-96C7-67EF-A5C71C514F99}"/>
          </ac:picMkLst>
        </pc:picChg>
      </pc:sldChg>
      <pc:sldChg chg="addSp delSp modSp modTransition">
        <pc:chgData name="Nicholas Brunsink" userId="b142e03f813705a5" providerId="LiveId" clId="{58B05911-A825-4D71-982A-F277AB4649A1}" dt="2023-04-11T23:01:09.571" v="61" actId="478"/>
        <pc:sldMkLst>
          <pc:docMk/>
          <pc:sldMk cId="2952384223" sldId="273"/>
        </pc:sldMkLst>
        <pc:picChg chg="add del mod">
          <ac:chgData name="Nicholas Brunsink" userId="b142e03f813705a5" providerId="LiveId" clId="{58B05911-A825-4D71-982A-F277AB4649A1}" dt="2023-04-11T23:01:08.458" v="60"/>
          <ac:picMkLst>
            <pc:docMk/>
            <pc:sldMk cId="2952384223" sldId="273"/>
            <ac:picMk id="2" creationId="{6A653FCC-23AC-5998-4508-633A8F433211}"/>
          </ac:picMkLst>
        </pc:picChg>
        <pc:picChg chg="add del">
          <ac:chgData name="Nicholas Brunsink" userId="b142e03f813705a5" providerId="LiveId" clId="{58B05911-A825-4D71-982A-F277AB4649A1}" dt="2023-04-11T23:01:09.571" v="61" actId="478"/>
          <ac:picMkLst>
            <pc:docMk/>
            <pc:sldMk cId="2952384223" sldId="273"/>
            <ac:picMk id="13314" creationId="{74E127D0-80BC-96C7-67EF-A5C71C514F99}"/>
          </ac:picMkLst>
        </pc:picChg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234351184" sldId="274"/>
        </pc:sldMkLst>
      </pc:sldChg>
      <pc:sldChg chg="addSp delSp modSp modTransition">
        <pc:chgData name="Nicholas Brunsink" userId="b142e03f813705a5" providerId="LiveId" clId="{58B05911-A825-4D71-982A-F277AB4649A1}" dt="2023-04-11T23:01:07.805" v="59" actId="478"/>
        <pc:sldMkLst>
          <pc:docMk/>
          <pc:sldMk cId="3828316557" sldId="275"/>
        </pc:sldMkLst>
        <pc:picChg chg="add del mod">
          <ac:chgData name="Nicholas Brunsink" userId="b142e03f813705a5" providerId="LiveId" clId="{58B05911-A825-4D71-982A-F277AB4649A1}" dt="2023-04-11T23:01:07.386" v="58"/>
          <ac:picMkLst>
            <pc:docMk/>
            <pc:sldMk cId="3828316557" sldId="275"/>
            <ac:picMk id="2" creationId="{F8189B89-EED8-4E05-55CC-231A2B589C36}"/>
          </ac:picMkLst>
        </pc:picChg>
        <pc:picChg chg="add del">
          <ac:chgData name="Nicholas Brunsink" userId="b142e03f813705a5" providerId="LiveId" clId="{58B05911-A825-4D71-982A-F277AB4649A1}" dt="2023-04-11T23:01:07.805" v="59" actId="478"/>
          <ac:picMkLst>
            <pc:docMk/>
            <pc:sldMk cId="3828316557" sldId="275"/>
            <ac:picMk id="13314" creationId="{74E127D0-80BC-96C7-67EF-A5C71C514F99}"/>
          </ac:picMkLst>
        </pc:picChg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1330247866" sldId="276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2593472628" sldId="277"/>
        </pc:sldMkLst>
      </pc:sldChg>
      <pc:sldChg chg="addSp delSp modSp modTransition">
        <pc:chgData name="Nicholas Brunsink" userId="b142e03f813705a5" providerId="LiveId" clId="{58B05911-A825-4D71-982A-F277AB4649A1}" dt="2023-04-11T23:01:10.327" v="63" actId="478"/>
        <pc:sldMkLst>
          <pc:docMk/>
          <pc:sldMk cId="1120435383" sldId="278"/>
        </pc:sldMkLst>
        <pc:picChg chg="add del mod">
          <ac:chgData name="Nicholas Brunsink" userId="b142e03f813705a5" providerId="LiveId" clId="{58B05911-A825-4D71-982A-F277AB4649A1}" dt="2023-04-11T23:00:29.535" v="41"/>
          <ac:picMkLst>
            <pc:docMk/>
            <pc:sldMk cId="1120435383" sldId="278"/>
            <ac:picMk id="2" creationId="{5FDB46BB-6921-D5A9-B59C-EC05AD4B58B5}"/>
          </ac:picMkLst>
        </pc:picChg>
        <pc:picChg chg="add del mod">
          <ac:chgData name="Nicholas Brunsink" userId="b142e03f813705a5" providerId="LiveId" clId="{58B05911-A825-4D71-982A-F277AB4649A1}" dt="2023-04-11T23:01:10.016" v="62"/>
          <ac:picMkLst>
            <pc:docMk/>
            <pc:sldMk cId="1120435383" sldId="278"/>
            <ac:picMk id="3" creationId="{A63185F8-2FE8-40BF-FD32-56E27BC4AA72}"/>
          </ac:picMkLst>
        </pc:picChg>
        <pc:picChg chg="add del">
          <ac:chgData name="Nicholas Brunsink" userId="b142e03f813705a5" providerId="LiveId" clId="{58B05911-A825-4D71-982A-F277AB4649A1}" dt="2023-04-11T23:01:10.327" v="63" actId="478"/>
          <ac:picMkLst>
            <pc:docMk/>
            <pc:sldMk cId="1120435383" sldId="278"/>
            <ac:picMk id="13314" creationId="{74E127D0-80BC-96C7-67EF-A5C71C514F99}"/>
          </ac:picMkLst>
        </pc:picChg>
      </pc:sldChg>
      <pc:sldChg chg="modSp modTransition">
        <pc:chgData name="Nicholas Brunsink" userId="b142e03f813705a5" providerId="LiveId" clId="{58B05911-A825-4D71-982A-F277AB4649A1}" dt="2023-04-11T23:01:27.739" v="65"/>
        <pc:sldMkLst>
          <pc:docMk/>
          <pc:sldMk cId="2847505672" sldId="279"/>
        </pc:sldMkLst>
        <pc:picChg chg="mod">
          <ac:chgData name="Nicholas Brunsink" userId="b142e03f813705a5" providerId="LiveId" clId="{58B05911-A825-4D71-982A-F277AB4649A1}" dt="2023-04-11T23:01:27.739" v="65"/>
          <ac:picMkLst>
            <pc:docMk/>
            <pc:sldMk cId="2847505672" sldId="279"/>
            <ac:picMk id="13314" creationId="{74E127D0-80BC-96C7-67EF-A5C71C514F99}"/>
          </ac:picMkLst>
        </pc:picChg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1700029446" sldId="280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111166922" sldId="281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4046976741" sldId="282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2084670481" sldId="284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2523950722" sldId="285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180178104" sldId="286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3127014000" sldId="287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3167461539" sldId="288"/>
        </pc:sldMkLst>
      </pc:sldChg>
      <pc:sldChg chg="modTransition">
        <pc:chgData name="Nicholas Brunsink" userId="b142e03f813705a5" providerId="LiveId" clId="{58B05911-A825-4D71-982A-F277AB4649A1}" dt="2023-04-11T22:56:29.734" v="19"/>
        <pc:sldMkLst>
          <pc:docMk/>
          <pc:sldMk cId="3343582503" sldId="289"/>
        </pc:sldMkLst>
      </pc:sldChg>
      <pc:sldChg chg="add modTransition">
        <pc:chgData name="Nicholas Brunsink" userId="b142e03f813705a5" providerId="LiveId" clId="{58B05911-A825-4D71-982A-F277AB4649A1}" dt="2023-04-11T22:56:29.734" v="19"/>
        <pc:sldMkLst>
          <pc:docMk/>
          <pc:sldMk cId="2728405866" sldId="290"/>
        </pc:sldMkLst>
      </pc:sldChg>
      <pc:sldChg chg="delSp add modTransition">
        <pc:chgData name="Nicholas Brunsink" userId="b142e03f813705a5" providerId="LiveId" clId="{58B05911-A825-4D71-982A-F277AB4649A1}" dt="2023-04-11T22:56:29.734" v="19"/>
        <pc:sldMkLst>
          <pc:docMk/>
          <pc:sldMk cId="1410277738" sldId="291"/>
        </pc:sldMkLst>
        <pc:picChg chg="del">
          <ac:chgData name="Nicholas Brunsink" userId="b142e03f813705a5" providerId="LiveId" clId="{58B05911-A825-4D71-982A-F277AB4649A1}" dt="2023-04-11T22:56:23.711" v="17" actId="478"/>
          <ac:picMkLst>
            <pc:docMk/>
            <pc:sldMk cId="1410277738" sldId="291"/>
            <ac:picMk id="2" creationId="{FADB3B92-44F0-6889-027C-701CB6D5A397}"/>
          </ac:picMkLst>
        </pc:picChg>
        <pc:picChg chg="del">
          <ac:chgData name="Nicholas Brunsink" userId="b142e03f813705a5" providerId="LiveId" clId="{58B05911-A825-4D71-982A-F277AB4649A1}" dt="2023-04-11T22:56:25.060" v="18" actId="478"/>
          <ac:picMkLst>
            <pc:docMk/>
            <pc:sldMk cId="1410277738" sldId="291"/>
            <ac:picMk id="3" creationId="{5C9D5A22-CB1C-D9E0-2757-A707C458D9C5}"/>
          </ac:picMkLst>
        </pc:picChg>
        <pc:picChg chg="del">
          <ac:chgData name="Nicholas Brunsink" userId="b142e03f813705a5" providerId="LiveId" clId="{58B05911-A825-4D71-982A-F277AB4649A1}" dt="2023-04-11T22:56:21.218" v="15" actId="478"/>
          <ac:picMkLst>
            <pc:docMk/>
            <pc:sldMk cId="1410277738" sldId="291"/>
            <ac:picMk id="13314" creationId="{74E127D0-80BC-96C7-67EF-A5C71C514F99}"/>
          </ac:picMkLst>
        </pc:picChg>
        <pc:picChg chg="del">
          <ac:chgData name="Nicholas Brunsink" userId="b142e03f813705a5" providerId="LiveId" clId="{58B05911-A825-4D71-982A-F277AB4649A1}" dt="2023-04-11T22:56:22.464" v="16" actId="478"/>
          <ac:picMkLst>
            <pc:docMk/>
            <pc:sldMk cId="1410277738" sldId="291"/>
            <ac:picMk id="14338" creationId="{99831358-A910-1C13-82BF-53306977DB2F}"/>
          </ac:picMkLst>
        </pc:picChg>
      </pc:sldChg>
      <pc:sldChg chg="delSp add mod">
        <pc:chgData name="Nicholas Brunsink" userId="b142e03f813705a5" providerId="LiveId" clId="{58B05911-A825-4D71-982A-F277AB4649A1}" dt="2023-04-11T22:58:32.605" v="23" actId="478"/>
        <pc:sldMkLst>
          <pc:docMk/>
          <pc:sldMk cId="3744539044" sldId="292"/>
        </pc:sldMkLst>
        <pc:picChg chg="del">
          <ac:chgData name="Nicholas Brunsink" userId="b142e03f813705a5" providerId="LiveId" clId="{58B05911-A825-4D71-982A-F277AB4649A1}" dt="2023-04-11T22:58:32.605" v="23" actId="478"/>
          <ac:picMkLst>
            <pc:docMk/>
            <pc:sldMk cId="3744539044" sldId="292"/>
            <ac:picMk id="3" creationId="{E6C47A0A-55D2-2BD3-1059-F6D2CB13C0BF}"/>
          </ac:picMkLst>
        </pc:picChg>
      </pc:sldChg>
      <pc:sldChg chg="add">
        <pc:chgData name="Nicholas Brunsink" userId="b142e03f813705a5" providerId="LiveId" clId="{58B05911-A825-4D71-982A-F277AB4649A1}" dt="2023-04-11T22:58:29.968" v="22"/>
        <pc:sldMkLst>
          <pc:docMk/>
          <pc:sldMk cId="306639046" sldId="293"/>
        </pc:sldMkLst>
      </pc:sldChg>
      <pc:sldMasterChg chg="modTransition modSldLayout">
        <pc:chgData name="Nicholas Brunsink" userId="b142e03f813705a5" providerId="LiveId" clId="{58B05911-A825-4D71-982A-F277AB4649A1}" dt="2023-04-11T22:56:29.734" v="19"/>
        <pc:sldMasterMkLst>
          <pc:docMk/>
          <pc:sldMasterMk cId="976126278" sldId="2147483648"/>
        </pc:sldMasterMkLst>
        <pc:sldLayoutChg chg="modTransition">
          <pc:chgData name="Nicholas Brunsink" userId="b142e03f813705a5" providerId="LiveId" clId="{58B05911-A825-4D71-982A-F277AB4649A1}" dt="2023-04-11T22:56:29.734" v="19"/>
          <pc:sldLayoutMkLst>
            <pc:docMk/>
            <pc:sldMasterMk cId="976126278" sldId="2147483648"/>
            <pc:sldLayoutMk cId="2977039446" sldId="2147483649"/>
          </pc:sldLayoutMkLst>
        </pc:sldLayoutChg>
        <pc:sldLayoutChg chg="modTransition">
          <pc:chgData name="Nicholas Brunsink" userId="b142e03f813705a5" providerId="LiveId" clId="{58B05911-A825-4D71-982A-F277AB4649A1}" dt="2023-04-11T22:56:29.734" v="19"/>
          <pc:sldLayoutMkLst>
            <pc:docMk/>
            <pc:sldMasterMk cId="976126278" sldId="2147483648"/>
            <pc:sldLayoutMk cId="4162029746" sldId="2147483650"/>
          </pc:sldLayoutMkLst>
        </pc:sldLayoutChg>
        <pc:sldLayoutChg chg="modTransition">
          <pc:chgData name="Nicholas Brunsink" userId="b142e03f813705a5" providerId="LiveId" clId="{58B05911-A825-4D71-982A-F277AB4649A1}" dt="2023-04-11T22:56:29.734" v="19"/>
          <pc:sldLayoutMkLst>
            <pc:docMk/>
            <pc:sldMasterMk cId="976126278" sldId="2147483648"/>
            <pc:sldLayoutMk cId="1910696926" sldId="2147483651"/>
          </pc:sldLayoutMkLst>
        </pc:sldLayoutChg>
        <pc:sldLayoutChg chg="modTransition">
          <pc:chgData name="Nicholas Brunsink" userId="b142e03f813705a5" providerId="LiveId" clId="{58B05911-A825-4D71-982A-F277AB4649A1}" dt="2023-04-11T22:56:29.734" v="19"/>
          <pc:sldLayoutMkLst>
            <pc:docMk/>
            <pc:sldMasterMk cId="976126278" sldId="2147483648"/>
            <pc:sldLayoutMk cId="1380092916" sldId="2147483652"/>
          </pc:sldLayoutMkLst>
        </pc:sldLayoutChg>
        <pc:sldLayoutChg chg="modTransition">
          <pc:chgData name="Nicholas Brunsink" userId="b142e03f813705a5" providerId="LiveId" clId="{58B05911-A825-4D71-982A-F277AB4649A1}" dt="2023-04-11T22:56:29.734" v="19"/>
          <pc:sldLayoutMkLst>
            <pc:docMk/>
            <pc:sldMasterMk cId="976126278" sldId="2147483648"/>
            <pc:sldLayoutMk cId="2879547173" sldId="2147483653"/>
          </pc:sldLayoutMkLst>
        </pc:sldLayoutChg>
        <pc:sldLayoutChg chg="modTransition">
          <pc:chgData name="Nicholas Brunsink" userId="b142e03f813705a5" providerId="LiveId" clId="{58B05911-A825-4D71-982A-F277AB4649A1}" dt="2023-04-11T22:56:29.734" v="19"/>
          <pc:sldLayoutMkLst>
            <pc:docMk/>
            <pc:sldMasterMk cId="976126278" sldId="2147483648"/>
            <pc:sldLayoutMk cId="215885892" sldId="2147483654"/>
          </pc:sldLayoutMkLst>
        </pc:sldLayoutChg>
        <pc:sldLayoutChg chg="modTransition">
          <pc:chgData name="Nicholas Brunsink" userId="b142e03f813705a5" providerId="LiveId" clId="{58B05911-A825-4D71-982A-F277AB4649A1}" dt="2023-04-11T22:56:29.734" v="19"/>
          <pc:sldLayoutMkLst>
            <pc:docMk/>
            <pc:sldMasterMk cId="976126278" sldId="2147483648"/>
            <pc:sldLayoutMk cId="4116912746" sldId="2147483655"/>
          </pc:sldLayoutMkLst>
        </pc:sldLayoutChg>
        <pc:sldLayoutChg chg="modTransition">
          <pc:chgData name="Nicholas Brunsink" userId="b142e03f813705a5" providerId="LiveId" clId="{58B05911-A825-4D71-982A-F277AB4649A1}" dt="2023-04-11T22:56:29.734" v="19"/>
          <pc:sldLayoutMkLst>
            <pc:docMk/>
            <pc:sldMasterMk cId="976126278" sldId="2147483648"/>
            <pc:sldLayoutMk cId="2789862345" sldId="2147483656"/>
          </pc:sldLayoutMkLst>
        </pc:sldLayoutChg>
        <pc:sldLayoutChg chg="modTransition">
          <pc:chgData name="Nicholas Brunsink" userId="b142e03f813705a5" providerId="LiveId" clId="{58B05911-A825-4D71-982A-F277AB4649A1}" dt="2023-04-11T22:56:29.734" v="19"/>
          <pc:sldLayoutMkLst>
            <pc:docMk/>
            <pc:sldMasterMk cId="976126278" sldId="2147483648"/>
            <pc:sldLayoutMk cId="2943209229" sldId="2147483657"/>
          </pc:sldLayoutMkLst>
        </pc:sldLayoutChg>
        <pc:sldLayoutChg chg="modTransition">
          <pc:chgData name="Nicholas Brunsink" userId="b142e03f813705a5" providerId="LiveId" clId="{58B05911-A825-4D71-982A-F277AB4649A1}" dt="2023-04-11T22:56:29.734" v="19"/>
          <pc:sldLayoutMkLst>
            <pc:docMk/>
            <pc:sldMasterMk cId="976126278" sldId="2147483648"/>
            <pc:sldLayoutMk cId="3613538244" sldId="2147483658"/>
          </pc:sldLayoutMkLst>
        </pc:sldLayoutChg>
        <pc:sldLayoutChg chg="modTransition">
          <pc:chgData name="Nicholas Brunsink" userId="b142e03f813705a5" providerId="LiveId" clId="{58B05911-A825-4D71-982A-F277AB4649A1}" dt="2023-04-11T22:56:29.734" v="19"/>
          <pc:sldLayoutMkLst>
            <pc:docMk/>
            <pc:sldMasterMk cId="976126278" sldId="2147483648"/>
            <pc:sldLayoutMk cId="129639881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1DAA-8EDA-78D9-6DA0-C1893F43E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F9E7B-205C-61F5-5FD1-192FE01EE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C6A32-4D57-81BC-C7AA-AE968140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6CC-1729-4204-A354-09B4DEAC9E8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2EC5C-60DF-5C49-DCB8-5BEC3F54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D6048-4A2D-93F5-4D4E-F1415DDB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157F-F527-4312-A6F6-051AE999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3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7417-8E94-85F1-FB37-2BC3250A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A8F9C-43D5-C6D6-66EB-74DF04EB1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15DF8-A6C1-EF57-A97C-A0578950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6CC-1729-4204-A354-09B4DEAC9E8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B81B-97BB-4938-B256-4C96B6CF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4B67-ACCB-F3D6-DBEC-8BBA076C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157F-F527-4312-A6F6-051AE999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562F9-767C-E858-D722-B2F5F7A0E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8F5DA-6BD0-8C11-A348-E015808FB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52C7-AD21-9383-A812-F20BBF0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6CC-1729-4204-A354-09B4DEAC9E8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DAE2-E235-1319-141B-C904BF4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6F5A6-0AC2-E774-0B7F-B828031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157F-F527-4312-A6F6-051AE999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9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F788-4733-590B-1731-18157DD9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4CC1-23D2-F441-75E0-78944136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FEA5-285D-DFCC-6499-EBBD6126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6CC-1729-4204-A354-09B4DEAC9E8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9A7E1-5B31-E1DC-5097-75CC5E83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346A-F394-F8C3-FCD2-D143DE8F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157F-F527-4312-A6F6-051AE999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2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9D11-7CA6-8A71-65F0-B4739705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8DADC-AC58-216B-6366-1C3325040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FB668-C670-3375-FC4B-0C8DEE28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6CC-1729-4204-A354-09B4DEAC9E8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00DE0-27C6-8409-B85F-62872E64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034F-F1A5-AF9D-15A6-EF7E4863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157F-F527-4312-A6F6-051AE999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9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9509-B6EF-6B66-44A7-9AFAB300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E1F0-85DC-EAD4-A27B-FE2392A31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BBAE6-4AE5-88B0-AEC1-B45D644D3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B85EC-D58F-9254-62ED-DD38BCF3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6CC-1729-4204-A354-09B4DEAC9E8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FB2D0-E038-47F7-963B-E1406F0E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0BEE8-4F72-DFB0-E553-C8081C99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157F-F527-4312-A6F6-051AE999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9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1543-9F5B-F36C-2D17-8F3003F3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F2E29-B993-1121-8123-3CC04F283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6AF23-D9D2-AF9F-F7A2-A32E66499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B6357-BFEE-73C6-392F-8BFB03710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5FE1C-B184-827D-0D93-AABC428D0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5DE4F-EF91-FED1-99EB-576059A7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6CC-1729-4204-A354-09B4DEAC9E8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14952-E224-8B05-8A0B-729225CC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CEC21-12CD-D89C-ADBF-F52265F2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157F-F527-4312-A6F6-051AE999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4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A221-9938-B65B-BEC4-D01224DD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B06DA-E1D4-6E37-3742-BD13F5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6CC-1729-4204-A354-09B4DEAC9E8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D1798-5155-A853-7631-3BA50E34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97C06-7305-509F-A720-AC777F1D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157F-F527-4312-A6F6-051AE999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77A00-11AE-3AFD-10CD-65D0BE38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6CC-1729-4204-A354-09B4DEAC9E8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21024-4079-1D7A-7133-B6826082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0607C-35A0-5B25-3509-4497F5A9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157F-F527-4312-A6F6-051AE999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1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E33D-6887-FCF2-2ADA-6E5CBC4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01CC-0C71-140C-DA26-77B4F210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2C18D-2B3D-386A-E919-427CFF098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576BF-5092-5E9B-0668-2949E7D4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6CC-1729-4204-A354-09B4DEAC9E8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A7095-78BA-9A5B-A926-F60CE93C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67AE5-8CCB-F2C5-B61F-CF14B20C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157F-F527-4312-A6F6-051AE999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6DB2-FD43-816A-8317-307D46B8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5DE3F-3A76-31F1-D9A3-E269FA19C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07B5-31D5-61E8-FEF6-33A7BBFF1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F01E2-477A-8016-3100-AE5079B8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6CC-1729-4204-A354-09B4DEAC9E8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36C2D-3E74-33FC-285C-FE1F2594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015E2-8F69-2293-78E0-7BFF07C5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157F-F527-4312-A6F6-051AE999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0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31416-068E-9AD4-7124-BAE6D13A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3DAE-EAC6-8994-07E7-A67ECC7D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D156-DD69-AF1C-BE47-848B17D0F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E6CC-1729-4204-A354-09B4DEAC9E8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0073C-AD6B-4024-0CE9-F921A78E0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EE730-1BA1-8C76-1101-D911162DC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4157F-F527-4312-A6F6-051AE999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EC9E435-ECDC-CB2D-0E8F-8CACCB068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82" y="479294"/>
            <a:ext cx="3345260" cy="1978156"/>
          </a:xfrm>
          <a:prstGeom prst="rect">
            <a:avLst/>
          </a:prstGeom>
        </p:spPr>
      </p:pic>
      <p:pic>
        <p:nvPicPr>
          <p:cNvPr id="7" name="Picture 6" descr="A close-up of a hand&#10;&#10;Description automatically generated with medium confidence">
            <a:extLst>
              <a:ext uri="{FF2B5EF4-FFF2-40B4-BE49-F238E27FC236}">
                <a16:creationId xmlns:a16="http://schemas.microsoft.com/office/drawing/2014/main" id="{CDDD9798-2B12-3528-A0D2-E36F9D644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1575" y="1468372"/>
            <a:ext cx="3538731" cy="42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9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747E13B-6D9F-7043-45AF-D5A1A2220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34"/>
          <a:stretch/>
        </p:blipFill>
        <p:spPr bwMode="auto">
          <a:xfrm>
            <a:off x="6774025" y="2416629"/>
            <a:ext cx="4926911" cy="131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erson holding a cell phone&#10;&#10;Description automatically generated with low confidence">
            <a:extLst>
              <a:ext uri="{FF2B5EF4-FFF2-40B4-BE49-F238E27FC236}">
                <a16:creationId xmlns:a16="http://schemas.microsoft.com/office/drawing/2014/main" id="{E6C47A0A-55D2-2BD3-1059-F6D2CB13C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76980" flipV="1">
            <a:off x="4395851" y="1737867"/>
            <a:ext cx="2894731" cy="49904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5137B3-140F-6508-B2D0-762DD2456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67"/>
          <a:stretch/>
        </p:blipFill>
        <p:spPr bwMode="auto">
          <a:xfrm>
            <a:off x="6774025" y="448651"/>
            <a:ext cx="4926911" cy="196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00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747E13B-6D9F-7043-45AF-D5A1A2220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34"/>
          <a:stretch/>
        </p:blipFill>
        <p:spPr bwMode="auto">
          <a:xfrm>
            <a:off x="6774025" y="2416629"/>
            <a:ext cx="4926911" cy="131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erson holding a cell phone&#10;&#10;Description automatically generated with low confidence">
            <a:extLst>
              <a:ext uri="{FF2B5EF4-FFF2-40B4-BE49-F238E27FC236}">
                <a16:creationId xmlns:a16="http://schemas.microsoft.com/office/drawing/2014/main" id="{E6C47A0A-55D2-2BD3-1059-F6D2CB13C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663190" y="2316365"/>
            <a:ext cx="2894731" cy="49904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5137B3-140F-6508-B2D0-762DD2456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67"/>
          <a:stretch/>
        </p:blipFill>
        <p:spPr bwMode="auto">
          <a:xfrm>
            <a:off x="6774025" y="448651"/>
            <a:ext cx="4926911" cy="196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146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747E13B-6D9F-7043-45AF-D5A1A2220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34"/>
          <a:stretch/>
        </p:blipFill>
        <p:spPr bwMode="auto">
          <a:xfrm>
            <a:off x="6774025" y="2416629"/>
            <a:ext cx="4926911" cy="131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erson holding a cell phone&#10;&#10;Description automatically generated with low confidence">
            <a:extLst>
              <a:ext uri="{FF2B5EF4-FFF2-40B4-BE49-F238E27FC236}">
                <a16:creationId xmlns:a16="http://schemas.microsoft.com/office/drawing/2014/main" id="{E6C47A0A-55D2-2BD3-1059-F6D2CB13C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663190" y="1237004"/>
            <a:ext cx="2894731" cy="49904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5137B3-140F-6508-B2D0-762DD2456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67"/>
          <a:stretch/>
        </p:blipFill>
        <p:spPr bwMode="auto">
          <a:xfrm>
            <a:off x="6774025" y="448651"/>
            <a:ext cx="4926911" cy="196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39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747E13B-6D9F-7043-45AF-D5A1A2220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34"/>
          <a:stretch/>
        </p:blipFill>
        <p:spPr bwMode="auto">
          <a:xfrm>
            <a:off x="6774025" y="2416629"/>
            <a:ext cx="4926911" cy="131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0009BD9-D349-CE64-C2EB-B2746403C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94972" y="1548921"/>
            <a:ext cx="1893298" cy="111956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5137B3-140F-6508-B2D0-762DD2456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67"/>
          <a:stretch/>
        </p:blipFill>
        <p:spPr bwMode="auto">
          <a:xfrm>
            <a:off x="6774025" y="448651"/>
            <a:ext cx="4926911" cy="196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-up of a hand&#10;&#10;Description automatically generated with medium confidence">
            <a:extLst>
              <a:ext uri="{FF2B5EF4-FFF2-40B4-BE49-F238E27FC236}">
                <a16:creationId xmlns:a16="http://schemas.microsoft.com/office/drawing/2014/main" id="{521AA05F-14C3-3297-F755-2D639AA45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1948" y="2671474"/>
            <a:ext cx="3538731" cy="42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What the Octane Rating of Gasoline Means | Mental Floss">
            <a:extLst>
              <a:ext uri="{FF2B5EF4-FFF2-40B4-BE49-F238E27FC236}">
                <a16:creationId xmlns:a16="http://schemas.microsoft.com/office/drawing/2014/main" id="{D39E4FDD-C23C-B487-68D6-8EDE90161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67977"/>
            <a:ext cx="5848350" cy="328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Premium Photo | Male outstretched hand pointing at something with index  finger, isolated on white background">
            <a:extLst>
              <a:ext uri="{FF2B5EF4-FFF2-40B4-BE49-F238E27FC236}">
                <a16:creationId xmlns:a16="http://schemas.microsoft.com/office/drawing/2014/main" id="{364736B0-0329-057F-A909-DB354DD43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53" b="89801" l="1438" r="91054">
                        <a14:foregroundMark x1="4633" y1="57711" x2="4633" y2="57711"/>
                        <a14:foregroundMark x1="89936" y1="31095" x2="89936" y2="31095"/>
                        <a14:foregroundMark x1="91214" y1="29851" x2="91214" y2="29851"/>
                        <a14:foregroundMark x1="1438" y1="72388" x2="1438" y2="72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4647" y="1943683"/>
            <a:ext cx="59626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670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What the Octane Rating of Gasoline Means | Mental Floss">
            <a:extLst>
              <a:ext uri="{FF2B5EF4-FFF2-40B4-BE49-F238E27FC236}">
                <a16:creationId xmlns:a16="http://schemas.microsoft.com/office/drawing/2014/main" id="{D39E4FDD-C23C-B487-68D6-8EDE90161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67977"/>
            <a:ext cx="5848350" cy="328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Premium Photo | Male outstretched hand pointing at something with index  finger, isolated on white background">
            <a:extLst>
              <a:ext uri="{FF2B5EF4-FFF2-40B4-BE49-F238E27FC236}">
                <a16:creationId xmlns:a16="http://schemas.microsoft.com/office/drawing/2014/main" id="{364736B0-0329-057F-A909-DB354DD43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53" b="89801" l="1438" r="91054">
                        <a14:foregroundMark x1="4633" y1="57711" x2="4633" y2="57711"/>
                        <a14:foregroundMark x1="89936" y1="31095" x2="89936" y2="31095"/>
                        <a14:foregroundMark x1="91214" y1="29851" x2="91214" y2="29851"/>
                        <a14:foregroundMark x1="1438" y1="72388" x2="1438" y2="72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060973"/>
            <a:ext cx="59626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95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What the Octane Rating of Gasoline Means | Mental Floss">
            <a:extLst>
              <a:ext uri="{FF2B5EF4-FFF2-40B4-BE49-F238E27FC236}">
                <a16:creationId xmlns:a16="http://schemas.microsoft.com/office/drawing/2014/main" id="{D39E4FDD-C23C-B487-68D6-8EDE90161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67977"/>
            <a:ext cx="5848350" cy="328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Premium Photo | Male outstretched hand pointing at something with index  finger, isolated on white background">
            <a:extLst>
              <a:ext uri="{FF2B5EF4-FFF2-40B4-BE49-F238E27FC236}">
                <a16:creationId xmlns:a16="http://schemas.microsoft.com/office/drawing/2014/main" id="{364736B0-0329-057F-A909-DB354DD43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53" b="89801" l="1438" r="91054">
                        <a14:foregroundMark x1="4633" y1="57711" x2="4633" y2="57711"/>
                        <a14:foregroundMark x1="89936" y1="31095" x2="89936" y2="31095"/>
                        <a14:foregroundMark x1="91214" y1="29851" x2="91214" y2="29851"/>
                        <a14:foregroundMark x1="1438" y1="72388" x2="1438" y2="72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74" y="2499511"/>
            <a:ext cx="59626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7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What the Octane Rating of Gasoline Means | Mental Floss">
            <a:extLst>
              <a:ext uri="{FF2B5EF4-FFF2-40B4-BE49-F238E27FC236}">
                <a16:creationId xmlns:a16="http://schemas.microsoft.com/office/drawing/2014/main" id="{D39E4FDD-C23C-B487-68D6-8EDE90161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67977"/>
            <a:ext cx="5848350" cy="328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Premium Photo | Male outstretched hand pointing at something with index  finger, isolated on white background">
            <a:extLst>
              <a:ext uri="{FF2B5EF4-FFF2-40B4-BE49-F238E27FC236}">
                <a16:creationId xmlns:a16="http://schemas.microsoft.com/office/drawing/2014/main" id="{364736B0-0329-057F-A909-DB354DD43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53" b="89801" l="1438" r="91054">
                        <a14:foregroundMark x1="4633" y1="57711" x2="4633" y2="57711"/>
                        <a14:foregroundMark x1="89936" y1="31095" x2="89936" y2="31095"/>
                        <a14:foregroundMark x1="91214" y1="29851" x2="91214" y2="29851"/>
                        <a14:foregroundMark x1="1438" y1="72388" x2="1438" y2="72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840" y="2443527"/>
            <a:ext cx="59626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1FD8C0-8FC8-C1DB-6A91-709B672ADB66}"/>
              </a:ext>
            </a:extLst>
          </p:cNvPr>
          <p:cNvSpPr txBox="1"/>
          <p:nvPr/>
        </p:nvSpPr>
        <p:spPr>
          <a:xfrm rot="841868">
            <a:off x="7891090" y="2535295"/>
            <a:ext cx="2698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*CLICK*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FBDCD-73C3-8E06-8186-2180703505B4}"/>
              </a:ext>
            </a:extLst>
          </p:cNvPr>
          <p:cNvSpPr txBox="1"/>
          <p:nvPr/>
        </p:nvSpPr>
        <p:spPr>
          <a:xfrm rot="20455523">
            <a:off x="7864827" y="3853850"/>
            <a:ext cx="2698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*CLICK*</a:t>
            </a:r>
          </a:p>
        </p:txBody>
      </p:sp>
    </p:spTree>
    <p:extLst>
      <p:ext uri="{BB962C8B-B14F-4D97-AF65-F5344CB8AC3E}">
        <p14:creationId xmlns:p14="http://schemas.microsoft.com/office/powerpoint/2010/main" val="312701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and Reaching PNG Free Images with Transparent Background - (180 Free  Downloads)">
            <a:extLst>
              <a:ext uri="{FF2B5EF4-FFF2-40B4-BE49-F238E27FC236}">
                <a16:creationId xmlns:a16="http://schemas.microsoft.com/office/drawing/2014/main" id="{7206BD8D-44E5-22D4-0FB2-CFCD3E017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07" y="3250681"/>
            <a:ext cx="4047542" cy="26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Fuel Pump PNG Free Images with Transparent Background - (121 Free Downloads)">
            <a:extLst>
              <a:ext uri="{FF2B5EF4-FFF2-40B4-BE49-F238E27FC236}">
                <a16:creationId xmlns:a16="http://schemas.microsoft.com/office/drawing/2014/main" id="{914276F1-4764-B532-8218-86AEED401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94" y="314674"/>
            <a:ext cx="5736027" cy="770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75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and Reaching PNG Free Images with Transparent Background - (180 Free  Downloads)">
            <a:extLst>
              <a:ext uri="{FF2B5EF4-FFF2-40B4-BE49-F238E27FC236}">
                <a16:creationId xmlns:a16="http://schemas.microsoft.com/office/drawing/2014/main" id="{7206BD8D-44E5-22D4-0FB2-CFCD3E017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89" y="2429588"/>
            <a:ext cx="4047542" cy="26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uel Pump PNG Free Images with Transparent Background - (121 Free Downloads)">
            <a:extLst>
              <a:ext uri="{FF2B5EF4-FFF2-40B4-BE49-F238E27FC236}">
                <a16:creationId xmlns:a16="http://schemas.microsoft.com/office/drawing/2014/main" id="{70A6A491-6F60-2B0D-3132-642075878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94" y="314674"/>
            <a:ext cx="5736027" cy="770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62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EC9E435-ECDC-CB2D-0E8F-8CACCB068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82" y="479294"/>
            <a:ext cx="3345260" cy="1978156"/>
          </a:xfrm>
          <a:prstGeom prst="rect">
            <a:avLst/>
          </a:prstGeom>
        </p:spPr>
      </p:pic>
      <p:pic>
        <p:nvPicPr>
          <p:cNvPr id="7" name="Picture 6" descr="A close-up of a hand&#10;&#10;Description automatically generated with medium confidence">
            <a:extLst>
              <a:ext uri="{FF2B5EF4-FFF2-40B4-BE49-F238E27FC236}">
                <a16:creationId xmlns:a16="http://schemas.microsoft.com/office/drawing/2014/main" id="{CDDD9798-2B12-3528-A0D2-E36F9D644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96961" y="1062684"/>
            <a:ext cx="3538731" cy="42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4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uel Pump PNG Free Images with Transparent Background - (121 Free Downloads)">
            <a:extLst>
              <a:ext uri="{FF2B5EF4-FFF2-40B4-BE49-F238E27FC236}">
                <a16:creationId xmlns:a16="http://schemas.microsoft.com/office/drawing/2014/main" id="{1BD5EA4F-46E4-B78A-A0F5-E9AD57148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94" y="314674"/>
            <a:ext cx="5736027" cy="770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and Reaching PNG Free Images with Transparent Background - (180 Free  Downloads)">
            <a:extLst>
              <a:ext uri="{FF2B5EF4-FFF2-40B4-BE49-F238E27FC236}">
                <a16:creationId xmlns:a16="http://schemas.microsoft.com/office/drawing/2014/main" id="{7206BD8D-44E5-22D4-0FB2-CFCD3E017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585" y="1729793"/>
            <a:ext cx="4047542" cy="26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44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nd Holding Gas Pump Profile Stock Photo - Download Image Now - Fuel Pump,  White Background, Cut Out - iStock">
            <a:extLst>
              <a:ext uri="{FF2B5EF4-FFF2-40B4-BE49-F238E27FC236}">
                <a16:creationId xmlns:a16="http://schemas.microsoft.com/office/drawing/2014/main" id="{A3383B65-CAA4-EB84-5DD2-82DD2D50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67644">
            <a:off x="5416260" y="913388"/>
            <a:ext cx="3475308" cy="23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795C06-FD09-823F-6CFC-B451939C2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5" y="317241"/>
            <a:ext cx="5728273" cy="76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9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and Holding Gas Pump Profile Stock Photo - Download Image Now - Fuel Pump,  White Background, Cut Out - iStock">
            <a:extLst>
              <a:ext uri="{FF2B5EF4-FFF2-40B4-BE49-F238E27FC236}">
                <a16:creationId xmlns:a16="http://schemas.microsoft.com/office/drawing/2014/main" id="{E0872CCB-5788-EE11-6881-12A8D045B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94"/>
          <a:stretch/>
        </p:blipFill>
        <p:spPr bwMode="auto">
          <a:xfrm rot="17767644">
            <a:off x="2073450" y="2097498"/>
            <a:ext cx="5829300" cy="282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0FB8AA-0B30-7863-39A7-56BFE9804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5" y="317241"/>
            <a:ext cx="5728273" cy="76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4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ports Car Lamborghini - Purple Car Clipart, HD Png Download - kindpng">
            <a:extLst>
              <a:ext uri="{FF2B5EF4-FFF2-40B4-BE49-F238E27FC236}">
                <a16:creationId xmlns:a16="http://schemas.microsoft.com/office/drawing/2014/main" id="{74E127D0-80BC-96C7-67EF-A5C71C51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2" y="1664154"/>
            <a:ext cx="81915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and Holding Gas Pump Profile Stock Photo - Download Image Now - Fuel Pump,  White Background, Cut Out - iStock">
            <a:extLst>
              <a:ext uri="{FF2B5EF4-FFF2-40B4-BE49-F238E27FC236}">
                <a16:creationId xmlns:a16="http://schemas.microsoft.com/office/drawing/2014/main" id="{E0872CCB-5788-EE11-6881-12A8D045B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924" b="79115" l="163" r="89706">
                        <a14:foregroundMark x1="5882" y1="55774" x2="15686" y2="55037"/>
                        <a14:foregroundMark x1="15686" y1="55037" x2="8660" y2="64373"/>
                        <a14:foregroundMark x1="8660" y1="64373" x2="7843" y2="64619"/>
                        <a14:foregroundMark x1="163" y1="52088" x2="3431" y2="518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94" b="14738"/>
          <a:stretch/>
        </p:blipFill>
        <p:spPr bwMode="auto">
          <a:xfrm rot="20201925">
            <a:off x="-42317" y="2167385"/>
            <a:ext cx="5829300" cy="22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6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ports Car Lamborghini - Purple Car Clipart, HD Png Download - kindpng">
            <a:extLst>
              <a:ext uri="{FF2B5EF4-FFF2-40B4-BE49-F238E27FC236}">
                <a16:creationId xmlns:a16="http://schemas.microsoft.com/office/drawing/2014/main" id="{74E127D0-80BC-96C7-67EF-A5C71C51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2" y="1664154"/>
            <a:ext cx="81915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and Holding Gas Pump Profile Stock Photo - Download Image Now - Fuel Pump,  White Background, Cut Out - iStock">
            <a:extLst>
              <a:ext uri="{FF2B5EF4-FFF2-40B4-BE49-F238E27FC236}">
                <a16:creationId xmlns:a16="http://schemas.microsoft.com/office/drawing/2014/main" id="{E0872CCB-5788-EE11-6881-12A8D045B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924" b="79115" l="163" r="89706">
                        <a14:foregroundMark x1="5882" y1="55774" x2="15686" y2="55037"/>
                        <a14:foregroundMark x1="15686" y1="55037" x2="8660" y2="64373"/>
                        <a14:foregroundMark x1="8660" y1="64373" x2="7843" y2="64619"/>
                        <a14:foregroundMark x1="163" y1="52088" x2="3431" y2="518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94" b="14738"/>
          <a:stretch/>
        </p:blipFill>
        <p:spPr bwMode="auto">
          <a:xfrm rot="20201925">
            <a:off x="884560" y="2390506"/>
            <a:ext cx="4673732" cy="180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1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ports Car Lamborghini - Purple Car Clipart, HD Png Download - kindpng">
            <a:extLst>
              <a:ext uri="{FF2B5EF4-FFF2-40B4-BE49-F238E27FC236}">
                <a16:creationId xmlns:a16="http://schemas.microsoft.com/office/drawing/2014/main" id="{74E127D0-80BC-96C7-67EF-A5C71C51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2" y="1664154"/>
            <a:ext cx="81915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and Holding Gas Pump Profile Stock Photo - Download Image Now - Fuel Pump,  White Background, Cut Out - iStock">
            <a:extLst>
              <a:ext uri="{FF2B5EF4-FFF2-40B4-BE49-F238E27FC236}">
                <a16:creationId xmlns:a16="http://schemas.microsoft.com/office/drawing/2014/main" id="{E0872CCB-5788-EE11-6881-12A8D045B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924" b="79115" l="163" r="89706">
                        <a14:foregroundMark x1="5882" y1="55774" x2="15686" y2="55037"/>
                        <a14:foregroundMark x1="15686" y1="55037" x2="8660" y2="64373"/>
                        <a14:foregroundMark x1="8660" y1="64373" x2="7843" y2="64619"/>
                        <a14:foregroundMark x1="163" y1="52088" x2="3431" y2="518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94" b="14738"/>
          <a:stretch/>
        </p:blipFill>
        <p:spPr bwMode="auto">
          <a:xfrm rot="20201925">
            <a:off x="1724133" y="2458508"/>
            <a:ext cx="2866663" cy="110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8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ports Car Lamborghini - Purple Car Clipart, HD Png Download - kindpng">
            <a:extLst>
              <a:ext uri="{FF2B5EF4-FFF2-40B4-BE49-F238E27FC236}">
                <a16:creationId xmlns:a16="http://schemas.microsoft.com/office/drawing/2014/main" id="{FADB3B92-44F0-6889-027C-701CB6D5A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57"/>
          <a:stretch/>
        </p:blipFill>
        <p:spPr bwMode="auto">
          <a:xfrm>
            <a:off x="3718832" y="1664154"/>
            <a:ext cx="87182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and Holding Gas Pump Profile Stock Photo - Download Image Now - Fuel Pump,  White Background, Cut Out - iStock">
            <a:extLst>
              <a:ext uri="{FF2B5EF4-FFF2-40B4-BE49-F238E27FC236}">
                <a16:creationId xmlns:a16="http://schemas.microsoft.com/office/drawing/2014/main" id="{E0872CCB-5788-EE11-6881-12A8D045B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924" b="79115" l="163" r="89706">
                        <a14:foregroundMark x1="5882" y1="55774" x2="15686" y2="55037"/>
                        <a14:foregroundMark x1="15686" y1="55037" x2="8660" y2="64373"/>
                        <a14:foregroundMark x1="8660" y1="64373" x2="7843" y2="64619"/>
                        <a14:foregroundMark x1="163" y1="52088" x2="3431" y2="518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94" b="14738"/>
          <a:stretch/>
        </p:blipFill>
        <p:spPr bwMode="auto">
          <a:xfrm rot="20201925">
            <a:off x="2601210" y="2579807"/>
            <a:ext cx="2866663" cy="110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Sports Car Lamborghini - Purple Car Clipart, HD Png Download - kindpng">
            <a:extLst>
              <a:ext uri="{FF2B5EF4-FFF2-40B4-BE49-F238E27FC236}">
                <a16:creationId xmlns:a16="http://schemas.microsoft.com/office/drawing/2014/main" id="{74E127D0-80BC-96C7-67EF-A5C71C514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/>
          <a:stretch/>
        </p:blipFill>
        <p:spPr bwMode="auto">
          <a:xfrm>
            <a:off x="4590660" y="1664154"/>
            <a:ext cx="7319671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5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ports Car Lamborghini - Purple Car Clipart, HD Png Download - kindpng">
            <a:extLst>
              <a:ext uri="{FF2B5EF4-FFF2-40B4-BE49-F238E27FC236}">
                <a16:creationId xmlns:a16="http://schemas.microsoft.com/office/drawing/2014/main" id="{FADB3B92-44F0-6889-027C-701CB6D5A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57"/>
          <a:stretch/>
        </p:blipFill>
        <p:spPr bwMode="auto">
          <a:xfrm>
            <a:off x="3718832" y="1664154"/>
            <a:ext cx="87182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Fuel Gun Stock Illustration - Download Image Now - Fuel Pump, Gasoline, Gas  Station - iStock">
            <a:extLst>
              <a:ext uri="{FF2B5EF4-FFF2-40B4-BE49-F238E27FC236}">
                <a16:creationId xmlns:a16="http://schemas.microsoft.com/office/drawing/2014/main" id="{99831358-A910-1C13-82BF-53306977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2832" l="2778" r="96242">
                        <a14:foregroundMark x1="42484" y1="13262" x2="38725" y2="3226"/>
                        <a14:foregroundMark x1="8007" y1="16129" x2="8007" y2="16129"/>
                        <a14:foregroundMark x1="2941" y1="20789" x2="2941" y2="20789"/>
                        <a14:foregroundMark x1="92157" y1="90323" x2="92157" y2="90323"/>
                        <a14:foregroundMark x1="96242" y1="92832" x2="96242" y2="92832"/>
                        <a14:foregroundMark x1="42320" y1="53763" x2="42320" y2="537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71919" y="2594786"/>
            <a:ext cx="2693825" cy="122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Sports Car Lamborghini - Purple Car Clipart, HD Png Download - kindpng">
            <a:extLst>
              <a:ext uri="{FF2B5EF4-FFF2-40B4-BE49-F238E27FC236}">
                <a16:creationId xmlns:a16="http://schemas.microsoft.com/office/drawing/2014/main" id="{74E127D0-80BC-96C7-67EF-A5C71C514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/>
          <a:stretch/>
        </p:blipFill>
        <p:spPr bwMode="auto">
          <a:xfrm>
            <a:off x="4590660" y="1664154"/>
            <a:ext cx="7319671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and Reaching PNG Free Images with Transparent Background - (180 Free  Downloads)">
            <a:extLst>
              <a:ext uri="{FF2B5EF4-FFF2-40B4-BE49-F238E27FC236}">
                <a16:creationId xmlns:a16="http://schemas.microsoft.com/office/drawing/2014/main" id="{5C9D5A22-CB1C-D9E0-2757-A707C458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4" y="2317621"/>
            <a:ext cx="2443842" cy="162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24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27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ports Car Lamborghini - Purple Car Clipart, HD Png Download - kindpng">
            <a:extLst>
              <a:ext uri="{FF2B5EF4-FFF2-40B4-BE49-F238E27FC236}">
                <a16:creationId xmlns:a16="http://schemas.microsoft.com/office/drawing/2014/main" id="{FADB3B92-44F0-6889-027C-701CB6D5A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57"/>
          <a:stretch/>
        </p:blipFill>
        <p:spPr bwMode="auto">
          <a:xfrm>
            <a:off x="3718832" y="1664154"/>
            <a:ext cx="87182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Fuel Gun Stock Illustration - Download Image Now - Fuel Pump, Gasoline, Gas  Station - iStock">
            <a:extLst>
              <a:ext uri="{FF2B5EF4-FFF2-40B4-BE49-F238E27FC236}">
                <a16:creationId xmlns:a16="http://schemas.microsoft.com/office/drawing/2014/main" id="{99831358-A910-1C13-82BF-53306977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2832" l="2778" r="96242">
                        <a14:foregroundMark x1="42484" y1="13262" x2="38725" y2="3226"/>
                        <a14:foregroundMark x1="8007" y1="16129" x2="8007" y2="16129"/>
                        <a14:foregroundMark x1="2941" y1="20789" x2="2941" y2="20789"/>
                        <a14:foregroundMark x1="92157" y1="90323" x2="92157" y2="90323"/>
                        <a14:foregroundMark x1="96242" y1="92832" x2="96242" y2="92832"/>
                        <a14:foregroundMark x1="42320" y1="53763" x2="42320" y2="537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71919" y="2594786"/>
            <a:ext cx="2693825" cy="122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Sports Car Lamborghini - Purple Car Clipart, HD Png Download - kindpng">
            <a:extLst>
              <a:ext uri="{FF2B5EF4-FFF2-40B4-BE49-F238E27FC236}">
                <a16:creationId xmlns:a16="http://schemas.microsoft.com/office/drawing/2014/main" id="{74E127D0-80BC-96C7-67EF-A5C71C514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/>
          <a:stretch/>
        </p:blipFill>
        <p:spPr bwMode="auto">
          <a:xfrm>
            <a:off x="4590660" y="1664154"/>
            <a:ext cx="7319671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and Reaching PNG Free Images with Transparent Background - (180 Free  Downloads)">
            <a:extLst>
              <a:ext uri="{FF2B5EF4-FFF2-40B4-BE49-F238E27FC236}">
                <a16:creationId xmlns:a16="http://schemas.microsoft.com/office/drawing/2014/main" id="{5C9D5A22-CB1C-D9E0-2757-A707C458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4" y="2317621"/>
            <a:ext cx="2443842" cy="162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0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EC9E435-ECDC-CB2D-0E8F-8CACCB068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82" y="479294"/>
            <a:ext cx="3345260" cy="1978156"/>
          </a:xfrm>
          <a:prstGeom prst="rect">
            <a:avLst/>
          </a:prstGeom>
        </p:spPr>
      </p:pic>
      <p:pic>
        <p:nvPicPr>
          <p:cNvPr id="7" name="Picture 6" descr="A close-up of a hand&#10;&#10;Description automatically generated with medium confidence">
            <a:extLst>
              <a:ext uri="{FF2B5EF4-FFF2-40B4-BE49-F238E27FC236}">
                <a16:creationId xmlns:a16="http://schemas.microsoft.com/office/drawing/2014/main" id="{CDDD9798-2B12-3528-A0D2-E36F9D644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48041" y="749915"/>
            <a:ext cx="3538731" cy="42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6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ports Car Lamborghini - Purple Car Clipart, HD Png Download - kindpng">
            <a:extLst>
              <a:ext uri="{FF2B5EF4-FFF2-40B4-BE49-F238E27FC236}">
                <a16:creationId xmlns:a16="http://schemas.microsoft.com/office/drawing/2014/main" id="{FADB3B92-44F0-6889-027C-701CB6D5A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57"/>
          <a:stretch/>
        </p:blipFill>
        <p:spPr bwMode="auto">
          <a:xfrm>
            <a:off x="3718832" y="1664154"/>
            <a:ext cx="87182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and Holding Gas Pump Profile Stock Photo - Download Image Now - Fuel Pump,  White Background, Cut Out - iStock">
            <a:extLst>
              <a:ext uri="{FF2B5EF4-FFF2-40B4-BE49-F238E27FC236}">
                <a16:creationId xmlns:a16="http://schemas.microsoft.com/office/drawing/2014/main" id="{E0872CCB-5788-EE11-6881-12A8D045B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924" b="79115" l="163" r="89706">
                        <a14:foregroundMark x1="5882" y1="55774" x2="15686" y2="55037"/>
                        <a14:foregroundMark x1="15686" y1="55037" x2="8660" y2="64373"/>
                        <a14:foregroundMark x1="8660" y1="64373" x2="7843" y2="64619"/>
                        <a14:foregroundMark x1="163" y1="52088" x2="3431" y2="518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94" b="14738"/>
          <a:stretch/>
        </p:blipFill>
        <p:spPr bwMode="auto">
          <a:xfrm rot="20201925">
            <a:off x="2601210" y="2579807"/>
            <a:ext cx="2866663" cy="110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Sports Car Lamborghini - Purple Car Clipart, HD Png Download - kindpng">
            <a:extLst>
              <a:ext uri="{FF2B5EF4-FFF2-40B4-BE49-F238E27FC236}">
                <a16:creationId xmlns:a16="http://schemas.microsoft.com/office/drawing/2014/main" id="{74E127D0-80BC-96C7-67EF-A5C71C514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/>
          <a:stretch/>
        </p:blipFill>
        <p:spPr bwMode="auto">
          <a:xfrm>
            <a:off x="4590660" y="1664154"/>
            <a:ext cx="7319671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47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ports Car Lamborghini - Purple Car Clipart, HD Png Download - kindpng">
            <a:extLst>
              <a:ext uri="{FF2B5EF4-FFF2-40B4-BE49-F238E27FC236}">
                <a16:creationId xmlns:a16="http://schemas.microsoft.com/office/drawing/2014/main" id="{74E127D0-80BC-96C7-67EF-A5C71C51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2" y="1664154"/>
            <a:ext cx="81915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and Holding Gas Pump Profile Stock Photo - Download Image Now - Fuel Pump,  White Background, Cut Out - iStock">
            <a:extLst>
              <a:ext uri="{FF2B5EF4-FFF2-40B4-BE49-F238E27FC236}">
                <a16:creationId xmlns:a16="http://schemas.microsoft.com/office/drawing/2014/main" id="{E0872CCB-5788-EE11-6881-12A8D045B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924" b="79115" l="163" r="89706">
                        <a14:foregroundMark x1="5882" y1="55774" x2="15686" y2="55037"/>
                        <a14:foregroundMark x1="15686" y1="55037" x2="8660" y2="64373"/>
                        <a14:foregroundMark x1="8660" y1="64373" x2="7843" y2="64619"/>
                        <a14:foregroundMark x1="163" y1="52088" x2="3431" y2="518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94" b="14738"/>
          <a:stretch/>
        </p:blipFill>
        <p:spPr bwMode="auto">
          <a:xfrm rot="20201925">
            <a:off x="1724133" y="2458508"/>
            <a:ext cx="2866663" cy="110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3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ports Car Lamborghini - Purple Car Clipart, HD Png Download - kindpng">
            <a:extLst>
              <a:ext uri="{FF2B5EF4-FFF2-40B4-BE49-F238E27FC236}">
                <a16:creationId xmlns:a16="http://schemas.microsoft.com/office/drawing/2014/main" id="{74E127D0-80BC-96C7-67EF-A5C71C51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2" y="1664154"/>
            <a:ext cx="81915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and Holding Gas Pump Profile Stock Photo - Download Image Now - Fuel Pump,  White Background, Cut Out - iStock">
            <a:extLst>
              <a:ext uri="{FF2B5EF4-FFF2-40B4-BE49-F238E27FC236}">
                <a16:creationId xmlns:a16="http://schemas.microsoft.com/office/drawing/2014/main" id="{E0872CCB-5788-EE11-6881-12A8D045B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924" b="79115" l="163" r="89706">
                        <a14:foregroundMark x1="5882" y1="55774" x2="15686" y2="55037"/>
                        <a14:foregroundMark x1="15686" y1="55037" x2="8660" y2="64373"/>
                        <a14:foregroundMark x1="8660" y1="64373" x2="7843" y2="64619"/>
                        <a14:foregroundMark x1="163" y1="52088" x2="3431" y2="518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94" b="14738"/>
          <a:stretch/>
        </p:blipFill>
        <p:spPr bwMode="auto">
          <a:xfrm rot="20201925">
            <a:off x="884560" y="2390506"/>
            <a:ext cx="4673732" cy="180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0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and Holding Gas Pump Profile Stock Photo - Download Image Now - Fuel Pump,  White Background, Cut Out - iStock">
            <a:extLst>
              <a:ext uri="{FF2B5EF4-FFF2-40B4-BE49-F238E27FC236}">
                <a16:creationId xmlns:a16="http://schemas.microsoft.com/office/drawing/2014/main" id="{E0872CCB-5788-EE11-6881-12A8D045B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94"/>
          <a:stretch/>
        </p:blipFill>
        <p:spPr bwMode="auto">
          <a:xfrm rot="17767644">
            <a:off x="2073450" y="2097498"/>
            <a:ext cx="5829300" cy="282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F3D140-3BB8-C86D-1544-A31FE114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5" y="317241"/>
            <a:ext cx="5728273" cy="76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2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nd Holding Gas Pump Profile Stock Photo - Download Image Now - Fuel Pump,  White Background, Cut Out - iStock">
            <a:extLst>
              <a:ext uri="{FF2B5EF4-FFF2-40B4-BE49-F238E27FC236}">
                <a16:creationId xmlns:a16="http://schemas.microsoft.com/office/drawing/2014/main" id="{A3383B65-CAA4-EB84-5DD2-82DD2D50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67644">
            <a:off x="5416260" y="913388"/>
            <a:ext cx="3475308" cy="23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795C06-FD09-823F-6CFC-B451939C2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5" y="317241"/>
            <a:ext cx="5728273" cy="76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6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and Reaching PNG Free Images with Transparent Background - (180 Free  Downloads)">
            <a:extLst>
              <a:ext uri="{FF2B5EF4-FFF2-40B4-BE49-F238E27FC236}">
                <a16:creationId xmlns:a16="http://schemas.microsoft.com/office/drawing/2014/main" id="{7206BD8D-44E5-22D4-0FB2-CFCD3E017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89" y="2429588"/>
            <a:ext cx="4047542" cy="26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uel Pump PNG Free Images with Transparent Background - (121 Free Downloads)">
            <a:extLst>
              <a:ext uri="{FF2B5EF4-FFF2-40B4-BE49-F238E27FC236}">
                <a16:creationId xmlns:a16="http://schemas.microsoft.com/office/drawing/2014/main" id="{7E8E0085-9F96-1640-C083-12B6B63D5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94" y="305343"/>
            <a:ext cx="5736027" cy="770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7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2" name="Picture 8" descr="Finished Symbol Stock Illustrations – 5,599 Finished Symbol Stock  Illustrations, Vectors &amp; Clipart - Dreamstime">
            <a:extLst>
              <a:ext uri="{FF2B5EF4-FFF2-40B4-BE49-F238E27FC236}">
                <a16:creationId xmlns:a16="http://schemas.microsoft.com/office/drawing/2014/main" id="{D222F829-767F-8D1F-6821-84078F23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6" b="89082" l="5375" r="94125">
                        <a14:foregroundMark x1="11500" y1="55087" x2="7625" y2="60546"/>
                        <a14:foregroundMark x1="5375" y1="50372" x2="5375" y2="50372"/>
                        <a14:foregroundMark x1="92125" y1="37469" x2="92125" y2="37469"/>
                        <a14:foregroundMark x1="94125" y1="18859" x2="94125" y2="18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14" y="-335901"/>
            <a:ext cx="10616949" cy="53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>
            <a:extLst>
              <a:ext uri="{FF2B5EF4-FFF2-40B4-BE49-F238E27FC236}">
                <a16:creationId xmlns:a16="http://schemas.microsoft.com/office/drawing/2014/main" id="{545AD863-3786-1C43-1F2A-2B1E0F13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43" y="2183363"/>
            <a:ext cx="4001935" cy="41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45ED9DE-2FF1-9EC7-F3A0-ABE1F39C1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2528" y="2183362"/>
            <a:ext cx="4001935" cy="41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46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inished Symbol Stock Illustrations – 5,599 Finished Symbol Stock  Illustrations, Vectors &amp; Clipart - Dreamstime">
            <a:extLst>
              <a:ext uri="{FF2B5EF4-FFF2-40B4-BE49-F238E27FC236}">
                <a16:creationId xmlns:a16="http://schemas.microsoft.com/office/drawing/2014/main" id="{9FEE6191-91F6-76CE-3538-CF2256D7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6" b="89082" l="5375" r="94125">
                        <a14:foregroundMark x1="11500" y1="55087" x2="7625" y2="60546"/>
                        <a14:foregroundMark x1="5375" y1="50372" x2="5375" y2="50372"/>
                        <a14:foregroundMark x1="92125" y1="37469" x2="92125" y2="37469"/>
                        <a14:foregroundMark x1="94125" y1="18859" x2="94125" y2="18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6462">
            <a:off x="977514" y="-335901"/>
            <a:ext cx="10616949" cy="53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>
            <a:extLst>
              <a:ext uri="{FF2B5EF4-FFF2-40B4-BE49-F238E27FC236}">
                <a16:creationId xmlns:a16="http://schemas.microsoft.com/office/drawing/2014/main" id="{545AD863-3786-1C43-1F2A-2B1E0F13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2711">
            <a:off x="690843" y="2183363"/>
            <a:ext cx="4001935" cy="41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45ED9DE-2FF1-9EC7-F3A0-ABE1F39C1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1317" flipH="1">
            <a:off x="7592528" y="2183362"/>
            <a:ext cx="4001935" cy="41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58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EC9E435-ECDC-CB2D-0E8F-8CACCB068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82" y="479294"/>
            <a:ext cx="3345260" cy="1978156"/>
          </a:xfrm>
          <a:prstGeom prst="rect">
            <a:avLst/>
          </a:prstGeom>
        </p:spPr>
      </p:pic>
      <p:pic>
        <p:nvPicPr>
          <p:cNvPr id="1026" name="Picture 2" descr="6,330 Hand Grabbing Stock Photos - Free &amp; Royalty-Free Stock ...">
            <a:extLst>
              <a:ext uri="{FF2B5EF4-FFF2-40B4-BE49-F238E27FC236}">
                <a16:creationId xmlns:a16="http://schemas.microsoft.com/office/drawing/2014/main" id="{CCE28368-0A10-5CFA-A87B-0EA18BD57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39600" flipV="1">
            <a:off x="3187234" y="824989"/>
            <a:ext cx="6166772" cy="420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02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cell phone&#10;&#10;Description automatically generated with low confidence">
            <a:extLst>
              <a:ext uri="{FF2B5EF4-FFF2-40B4-BE49-F238E27FC236}">
                <a16:creationId xmlns:a16="http://schemas.microsoft.com/office/drawing/2014/main" id="{E6C47A0A-55D2-2BD3-1059-F6D2CB13C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99683" flipV="1">
            <a:off x="4165696" y="741008"/>
            <a:ext cx="2894731" cy="49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6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53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cell phone&#10;&#10;Description automatically generated with low confidence">
            <a:extLst>
              <a:ext uri="{FF2B5EF4-FFF2-40B4-BE49-F238E27FC236}">
                <a16:creationId xmlns:a16="http://schemas.microsoft.com/office/drawing/2014/main" id="{E6C47A0A-55D2-2BD3-1059-F6D2CB13C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99683" flipV="1">
            <a:off x="4165696" y="741008"/>
            <a:ext cx="2894731" cy="49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cell phone&#10;&#10;Description automatically generated with low confidence">
            <a:extLst>
              <a:ext uri="{FF2B5EF4-FFF2-40B4-BE49-F238E27FC236}">
                <a16:creationId xmlns:a16="http://schemas.microsoft.com/office/drawing/2014/main" id="{E6C47A0A-55D2-2BD3-1059-F6D2CB13C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76980" flipV="1">
            <a:off x="584979" y="3222952"/>
            <a:ext cx="2894731" cy="49904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5137B3-140F-6508-B2D0-762DD2456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25" y="448651"/>
            <a:ext cx="4926911" cy="328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51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cell phone&#10;&#10;Description automatically generated with low confidence">
            <a:extLst>
              <a:ext uri="{FF2B5EF4-FFF2-40B4-BE49-F238E27FC236}">
                <a16:creationId xmlns:a16="http://schemas.microsoft.com/office/drawing/2014/main" id="{E6C47A0A-55D2-2BD3-1059-F6D2CB13C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76980" flipV="1">
            <a:off x="2716340" y="2121939"/>
            <a:ext cx="2894731" cy="49904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5137B3-140F-6508-B2D0-762DD2456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25" y="448651"/>
            <a:ext cx="4926911" cy="328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4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6</Words>
  <Application>Microsoft Office PowerPoint</Application>
  <PresentationFormat>Widescreen</PresentationFormat>
  <Paragraphs>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Brunsink</dc:creator>
  <cp:lastModifiedBy>Nicholas Brunsink</cp:lastModifiedBy>
  <cp:revision>1</cp:revision>
  <dcterms:created xsi:type="dcterms:W3CDTF">2023-04-11T14:33:06Z</dcterms:created>
  <dcterms:modified xsi:type="dcterms:W3CDTF">2023-04-11T23:01:36Z</dcterms:modified>
</cp:coreProperties>
</file>