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13"/>
  </p:notesMasterIdLst>
  <p:sldIdLst>
    <p:sldId id="261" r:id="rId2"/>
    <p:sldId id="419" r:id="rId3"/>
    <p:sldId id="421" r:id="rId4"/>
    <p:sldId id="427" r:id="rId5"/>
    <p:sldId id="422" r:id="rId6"/>
    <p:sldId id="423" r:id="rId7"/>
    <p:sldId id="273" r:id="rId8"/>
    <p:sldId id="424" r:id="rId9"/>
    <p:sldId id="425" r:id="rId10"/>
    <p:sldId id="426" r:id="rId11"/>
    <p:sldId id="323" r:id="rId12"/>
  </p:sldIdLst>
  <p:sldSz cx="9144000" cy="6858000" type="screen4x3"/>
  <p:notesSz cx="8115300" cy="1325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742"/>
    <a:srgbClr val="B1EA4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2" autoAdjust="0"/>
    <p:restoredTop sz="84762" autoAdjust="0"/>
  </p:normalViewPr>
  <p:slideViewPr>
    <p:cSldViewPr>
      <p:cViewPr>
        <p:scale>
          <a:sx n="70" d="100"/>
          <a:sy n="70" d="100"/>
        </p:scale>
        <p:origin x="-2358" y="-630"/>
      </p:cViewPr>
      <p:guideLst>
        <p:guide orient="horz" pos="2160"/>
        <p:guide pos="2880"/>
      </p:guideLst>
    </p:cSldViewPr>
  </p:slideViewPr>
  <p:outlineViewPr>
    <p:cViewPr>
      <p:scale>
        <a:sx n="33" d="100"/>
        <a:sy n="33" d="100"/>
      </p:scale>
      <p:origin x="0" y="8208"/>
    </p:cViewPr>
  </p:outlin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59C95-370C-4052-B26D-F1C25E9596B6}"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US"/>
        </a:p>
      </dgm:t>
    </dgm:pt>
    <dgm:pt modelId="{5464EDDE-981A-4D74-AAB0-B5B2D85C9240}">
      <dgm:prSet phldrT="[Text]"/>
      <dgm:spPr>
        <a:ln>
          <a:solidFill>
            <a:schemeClr val="accent2"/>
          </a:solidFill>
        </a:ln>
      </dgm:spPr>
      <dgm:t>
        <a:bodyPr/>
        <a:lstStyle/>
        <a:p>
          <a:r>
            <a:rPr lang="en-US" dirty="0" smtClean="0"/>
            <a:t>Designer sends Developer a bunch of images</a:t>
          </a:r>
          <a:endParaRPr lang="en-US" dirty="0"/>
        </a:p>
      </dgm:t>
    </dgm:pt>
    <dgm:pt modelId="{9DAAB80B-3FA4-4C7C-B92E-E5A1A4ADF747}" type="parTrans" cxnId="{A489A61D-AB31-4737-A571-2AB94DE8FCF9}">
      <dgm:prSet/>
      <dgm:spPr/>
      <dgm:t>
        <a:bodyPr/>
        <a:lstStyle/>
        <a:p>
          <a:endParaRPr lang="en-US"/>
        </a:p>
      </dgm:t>
    </dgm:pt>
    <dgm:pt modelId="{C3105BB2-CA5B-42E5-943D-417ADD6AEBDC}" type="sibTrans" cxnId="{A489A61D-AB31-4737-A571-2AB94DE8FCF9}">
      <dgm:prSet/>
      <dgm:spPr/>
      <dgm:t>
        <a:bodyPr/>
        <a:lstStyle/>
        <a:p>
          <a:endParaRPr lang="en-US"/>
        </a:p>
      </dgm:t>
    </dgm:pt>
    <dgm:pt modelId="{3F431DF0-DE46-4239-B937-6BD34046557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Developer tries to make HTML work like Photoshop</a:t>
          </a:r>
          <a:endParaRPr lang="en-US" dirty="0"/>
        </a:p>
      </dgm:t>
    </dgm:pt>
    <dgm:pt modelId="{2FA6EAE9-61D2-4595-B69C-8D8B421719A0}" type="parTrans" cxnId="{C904D988-21E6-4362-BA30-CF9354AFF057}">
      <dgm:prSet/>
      <dgm:spPr/>
      <dgm:t>
        <a:bodyPr/>
        <a:lstStyle/>
        <a:p>
          <a:endParaRPr lang="en-US"/>
        </a:p>
      </dgm:t>
    </dgm:pt>
    <dgm:pt modelId="{7F3AA283-A0FA-44A0-AA02-EA05C95FC9F9}" type="sibTrans" cxnId="{C904D988-21E6-4362-BA30-CF9354AFF057}">
      <dgm:prSet/>
      <dgm:spPr/>
      <dgm:t>
        <a:bodyPr/>
        <a:lstStyle/>
        <a:p>
          <a:endParaRPr lang="en-US"/>
        </a:p>
      </dgm:t>
    </dgm:pt>
    <dgm:pt modelId="{06006B9C-A38F-4E10-85A4-45D9D1EAF625}">
      <dgm:prSet phldrT="[Text]"/>
      <dgm:spPr/>
      <dgm:t>
        <a:bodyPr/>
        <a:lstStyle/>
        <a:p>
          <a:r>
            <a:rPr lang="en-US" dirty="0" smtClean="0"/>
            <a:t>Nobody’s really happy with the final result</a:t>
          </a:r>
          <a:endParaRPr lang="en-US" dirty="0"/>
        </a:p>
      </dgm:t>
    </dgm:pt>
    <dgm:pt modelId="{2D0ECF1A-15E0-45FC-8A8D-E54F9B22D1B0}" type="parTrans" cxnId="{5240320C-DECF-4E22-86E9-CD77E6913C67}">
      <dgm:prSet/>
      <dgm:spPr/>
      <dgm:t>
        <a:bodyPr/>
        <a:lstStyle/>
        <a:p>
          <a:endParaRPr lang="en-US"/>
        </a:p>
      </dgm:t>
    </dgm:pt>
    <dgm:pt modelId="{05E57E14-1E20-40A7-A9DA-AE5E1D80062B}" type="sibTrans" cxnId="{5240320C-DECF-4E22-86E9-CD77E6913C67}">
      <dgm:prSet/>
      <dgm:spPr/>
      <dgm:t>
        <a:bodyPr/>
        <a:lstStyle/>
        <a:p>
          <a:endParaRPr lang="en-US"/>
        </a:p>
      </dgm:t>
    </dgm:pt>
    <dgm:pt modelId="{A98C0E86-43F6-4371-974D-A8C69AA02421}">
      <dgm:prSet phldrT="[Text]"/>
      <dgm:spPr/>
      <dgm:t>
        <a:bodyPr/>
        <a:lstStyle/>
        <a:p>
          <a:r>
            <a:rPr lang="en-US" dirty="0" smtClean="0"/>
            <a:t>Somebody wants to make a “quick” change</a:t>
          </a:r>
          <a:endParaRPr lang="en-US" dirty="0"/>
        </a:p>
      </dgm:t>
    </dgm:pt>
    <dgm:pt modelId="{5069D0A4-0C1D-43E8-B50E-59FC234C390F}" type="parTrans" cxnId="{A117C8BC-1049-4F96-9010-52F36DA2549D}">
      <dgm:prSet/>
      <dgm:spPr/>
      <dgm:t>
        <a:bodyPr/>
        <a:lstStyle/>
        <a:p>
          <a:endParaRPr lang="en-US"/>
        </a:p>
      </dgm:t>
    </dgm:pt>
    <dgm:pt modelId="{C74542FA-BCDD-49E4-A98E-103E61692E93}" type="sibTrans" cxnId="{A117C8BC-1049-4F96-9010-52F36DA2549D}">
      <dgm:prSet/>
      <dgm:spPr/>
      <dgm:t>
        <a:bodyPr/>
        <a:lstStyle/>
        <a:p>
          <a:endParaRPr lang="en-US"/>
        </a:p>
      </dgm:t>
    </dgm:pt>
    <dgm:pt modelId="{D8120FBC-E523-4A3F-86E6-50991594C765}">
      <dgm:prSet phldrT="[Text]"/>
      <dgm:spPr>
        <a:solidFill>
          <a:schemeClr val="accent2"/>
        </a:solidFill>
      </dgm:spPr>
      <dgm:t>
        <a:bodyPr/>
        <a:lstStyle/>
        <a:p>
          <a:r>
            <a:rPr lang="en-US" dirty="0" smtClean="0"/>
            <a:t>Designer creates a page mockup in Illustrator and Photoshop</a:t>
          </a:r>
          <a:endParaRPr lang="en-US" dirty="0"/>
        </a:p>
      </dgm:t>
    </dgm:pt>
    <dgm:pt modelId="{25B6C8EF-6980-404D-AD18-C8C4A02804EC}" type="sibTrans" cxnId="{26C6A1F3-2B41-43FA-B42D-DF167CC4A252}">
      <dgm:prSet/>
      <dgm:spPr/>
      <dgm:t>
        <a:bodyPr/>
        <a:lstStyle/>
        <a:p>
          <a:endParaRPr lang="en-US"/>
        </a:p>
      </dgm:t>
    </dgm:pt>
    <dgm:pt modelId="{539E80ED-D42E-4E3D-8639-868E97B395B7}" type="parTrans" cxnId="{26C6A1F3-2B41-43FA-B42D-DF167CC4A252}">
      <dgm:prSet/>
      <dgm:spPr/>
      <dgm:t>
        <a:bodyPr/>
        <a:lstStyle/>
        <a:p>
          <a:endParaRPr lang="en-US"/>
        </a:p>
      </dgm:t>
    </dgm:pt>
    <dgm:pt modelId="{8F2184B0-08BB-4A6A-B6CD-547BF06263D5}">
      <dgm:prSet/>
      <dgm:spPr/>
      <dgm:t>
        <a:bodyPr/>
        <a:lstStyle/>
        <a:p>
          <a:r>
            <a:rPr lang="en-US" dirty="0" smtClean="0"/>
            <a:t>Time passes…</a:t>
          </a:r>
          <a:endParaRPr lang="en-US" dirty="0"/>
        </a:p>
      </dgm:t>
    </dgm:pt>
    <dgm:pt modelId="{57DDDC5B-04A5-49A9-A388-1B2E4A548878}" type="parTrans" cxnId="{6E83CDA5-2F57-4AB8-A396-86FC5F4C51DF}">
      <dgm:prSet/>
      <dgm:spPr/>
      <dgm:t>
        <a:bodyPr/>
        <a:lstStyle/>
        <a:p>
          <a:endParaRPr lang="en-US"/>
        </a:p>
      </dgm:t>
    </dgm:pt>
    <dgm:pt modelId="{6AB3B2C9-71C8-422D-8E1F-D429CDCD60E4}" type="sibTrans" cxnId="{6E83CDA5-2F57-4AB8-A396-86FC5F4C51DF}">
      <dgm:prSet/>
      <dgm:spPr/>
      <dgm:t>
        <a:bodyPr/>
        <a:lstStyle/>
        <a:p>
          <a:endParaRPr lang="en-US"/>
        </a:p>
      </dgm:t>
    </dgm:pt>
    <dgm:pt modelId="{07B6B66B-BF02-49C6-A81A-129F14246E29}">
      <dgm:prSet/>
      <dgm:spPr/>
      <dgm:t>
        <a:bodyPr/>
        <a:lstStyle/>
        <a:p>
          <a:r>
            <a:rPr lang="en-US" dirty="0" smtClean="0"/>
            <a:t>Everyone’s surprised that there’s no such thing as a quick change</a:t>
          </a:r>
          <a:endParaRPr lang="en-US" dirty="0"/>
        </a:p>
      </dgm:t>
    </dgm:pt>
    <dgm:pt modelId="{04DFF008-596C-49E5-9BAF-496388F0ACAF}" type="parTrans" cxnId="{EC0A25CA-D3C3-49F4-9266-E25643496A5C}">
      <dgm:prSet/>
      <dgm:spPr/>
      <dgm:t>
        <a:bodyPr/>
        <a:lstStyle/>
        <a:p>
          <a:endParaRPr lang="en-US"/>
        </a:p>
      </dgm:t>
    </dgm:pt>
    <dgm:pt modelId="{E48D47EB-C658-4D71-876E-21EE70C6408C}" type="sibTrans" cxnId="{EC0A25CA-D3C3-49F4-9266-E25643496A5C}">
      <dgm:prSet/>
      <dgm:spPr/>
      <dgm:t>
        <a:bodyPr/>
        <a:lstStyle/>
        <a:p>
          <a:endParaRPr lang="en-US"/>
        </a:p>
      </dgm:t>
    </dgm:pt>
    <dgm:pt modelId="{29AC6662-B411-4220-BE72-CF548AFF183B}" type="pres">
      <dgm:prSet presAssocID="{3F559C95-370C-4052-B26D-F1C25E9596B6}" presName="cycle" presStyleCnt="0">
        <dgm:presLayoutVars>
          <dgm:dir/>
          <dgm:resizeHandles val="exact"/>
        </dgm:presLayoutVars>
      </dgm:prSet>
      <dgm:spPr/>
      <dgm:t>
        <a:bodyPr/>
        <a:lstStyle/>
        <a:p>
          <a:endParaRPr lang="en-US"/>
        </a:p>
      </dgm:t>
    </dgm:pt>
    <dgm:pt modelId="{C92BEE4B-026F-412C-A44F-80BBBA748443}" type="pres">
      <dgm:prSet presAssocID="{D8120FBC-E523-4A3F-86E6-50991594C765}" presName="node" presStyleLbl="node1" presStyleIdx="0" presStyleCnt="7">
        <dgm:presLayoutVars>
          <dgm:bulletEnabled val="1"/>
        </dgm:presLayoutVars>
      </dgm:prSet>
      <dgm:spPr/>
      <dgm:t>
        <a:bodyPr/>
        <a:lstStyle/>
        <a:p>
          <a:endParaRPr lang="en-US"/>
        </a:p>
      </dgm:t>
    </dgm:pt>
    <dgm:pt modelId="{9CB94663-9256-42A3-AFE7-AF568B2536E3}" type="pres">
      <dgm:prSet presAssocID="{25B6C8EF-6980-404D-AD18-C8C4A02804EC}" presName="sibTrans" presStyleLbl="sibTrans2D1" presStyleIdx="0" presStyleCnt="7"/>
      <dgm:spPr/>
      <dgm:t>
        <a:bodyPr/>
        <a:lstStyle/>
        <a:p>
          <a:endParaRPr lang="en-US"/>
        </a:p>
      </dgm:t>
    </dgm:pt>
    <dgm:pt modelId="{052AE9A7-DC1C-48A5-B338-DF402A9B931C}" type="pres">
      <dgm:prSet presAssocID="{25B6C8EF-6980-404D-AD18-C8C4A02804EC}" presName="connectorText" presStyleLbl="sibTrans2D1" presStyleIdx="0" presStyleCnt="7"/>
      <dgm:spPr/>
      <dgm:t>
        <a:bodyPr/>
        <a:lstStyle/>
        <a:p>
          <a:endParaRPr lang="en-US"/>
        </a:p>
      </dgm:t>
    </dgm:pt>
    <dgm:pt modelId="{D264AE12-F27F-44DF-AC20-5FB624D5509D}" type="pres">
      <dgm:prSet presAssocID="{5464EDDE-981A-4D74-AAB0-B5B2D85C9240}" presName="node" presStyleLbl="node1" presStyleIdx="1" presStyleCnt="7" custScaleY="52208">
        <dgm:presLayoutVars>
          <dgm:bulletEnabled val="1"/>
        </dgm:presLayoutVars>
      </dgm:prSet>
      <dgm:spPr>
        <a:prstGeom prst="roundRect">
          <a:avLst/>
        </a:prstGeom>
      </dgm:spPr>
      <dgm:t>
        <a:bodyPr/>
        <a:lstStyle/>
        <a:p>
          <a:endParaRPr lang="en-US"/>
        </a:p>
      </dgm:t>
    </dgm:pt>
    <dgm:pt modelId="{0E8B4474-73C7-4E79-AB5D-51B1DB176F5F}" type="pres">
      <dgm:prSet presAssocID="{C3105BB2-CA5B-42E5-943D-417ADD6AEBDC}" presName="sibTrans" presStyleLbl="sibTrans2D1" presStyleIdx="1" presStyleCnt="7"/>
      <dgm:spPr/>
      <dgm:t>
        <a:bodyPr/>
        <a:lstStyle/>
        <a:p>
          <a:endParaRPr lang="en-US"/>
        </a:p>
      </dgm:t>
    </dgm:pt>
    <dgm:pt modelId="{514F3FAD-914F-4801-9327-43A9CFF578D9}" type="pres">
      <dgm:prSet presAssocID="{C3105BB2-CA5B-42E5-943D-417ADD6AEBDC}" presName="connectorText" presStyleLbl="sibTrans2D1" presStyleIdx="1" presStyleCnt="7"/>
      <dgm:spPr/>
      <dgm:t>
        <a:bodyPr/>
        <a:lstStyle/>
        <a:p>
          <a:endParaRPr lang="en-US"/>
        </a:p>
      </dgm:t>
    </dgm:pt>
    <dgm:pt modelId="{DCB02E96-D845-448C-BB37-A5844A81F7BC}" type="pres">
      <dgm:prSet presAssocID="{3F431DF0-DE46-4239-B937-6BD34046557F}" presName="node" presStyleLbl="node1" presStyleIdx="2" presStyleCnt="7" custScaleY="62873">
        <dgm:presLayoutVars>
          <dgm:bulletEnabled val="1"/>
        </dgm:presLayoutVars>
      </dgm:prSet>
      <dgm:spPr>
        <a:prstGeom prst="roundRect">
          <a:avLst/>
        </a:prstGeom>
      </dgm:spPr>
      <dgm:t>
        <a:bodyPr/>
        <a:lstStyle/>
        <a:p>
          <a:endParaRPr lang="en-US"/>
        </a:p>
      </dgm:t>
    </dgm:pt>
    <dgm:pt modelId="{4B39B03F-B025-4BC0-9EF3-0AB40B40E066}" type="pres">
      <dgm:prSet presAssocID="{7F3AA283-A0FA-44A0-AA02-EA05C95FC9F9}" presName="sibTrans" presStyleLbl="sibTrans2D1" presStyleIdx="2" presStyleCnt="7"/>
      <dgm:spPr/>
      <dgm:t>
        <a:bodyPr/>
        <a:lstStyle/>
        <a:p>
          <a:endParaRPr lang="en-US"/>
        </a:p>
      </dgm:t>
    </dgm:pt>
    <dgm:pt modelId="{DF6A7BC8-E9DF-484E-BFA0-39DF50627DBE}" type="pres">
      <dgm:prSet presAssocID="{7F3AA283-A0FA-44A0-AA02-EA05C95FC9F9}" presName="connectorText" presStyleLbl="sibTrans2D1" presStyleIdx="2" presStyleCnt="7"/>
      <dgm:spPr/>
      <dgm:t>
        <a:bodyPr/>
        <a:lstStyle/>
        <a:p>
          <a:endParaRPr lang="en-US"/>
        </a:p>
      </dgm:t>
    </dgm:pt>
    <dgm:pt modelId="{B0A2CCE8-E14C-4D04-B4C0-EAE8ED1F7C15}" type="pres">
      <dgm:prSet presAssocID="{06006B9C-A38F-4E10-85A4-45D9D1EAF625}" presName="node" presStyleLbl="node1" presStyleIdx="3" presStyleCnt="7" custScaleY="58268">
        <dgm:presLayoutVars>
          <dgm:bulletEnabled val="1"/>
        </dgm:presLayoutVars>
      </dgm:prSet>
      <dgm:spPr>
        <a:prstGeom prst="roundRect">
          <a:avLst/>
        </a:prstGeom>
      </dgm:spPr>
      <dgm:t>
        <a:bodyPr/>
        <a:lstStyle/>
        <a:p>
          <a:endParaRPr lang="en-US"/>
        </a:p>
      </dgm:t>
    </dgm:pt>
    <dgm:pt modelId="{CB82FF4B-A3DB-4FEB-93CF-DF14AF141E9E}" type="pres">
      <dgm:prSet presAssocID="{05E57E14-1E20-40A7-A9DA-AE5E1D80062B}" presName="sibTrans" presStyleLbl="sibTrans2D1" presStyleIdx="3" presStyleCnt="7"/>
      <dgm:spPr/>
      <dgm:t>
        <a:bodyPr/>
        <a:lstStyle/>
        <a:p>
          <a:endParaRPr lang="en-US"/>
        </a:p>
      </dgm:t>
    </dgm:pt>
    <dgm:pt modelId="{4CCFF668-2667-4A5B-A241-A9252D5CACF8}" type="pres">
      <dgm:prSet presAssocID="{05E57E14-1E20-40A7-A9DA-AE5E1D80062B}" presName="connectorText" presStyleLbl="sibTrans2D1" presStyleIdx="3" presStyleCnt="7"/>
      <dgm:spPr/>
      <dgm:t>
        <a:bodyPr/>
        <a:lstStyle/>
        <a:p>
          <a:endParaRPr lang="en-US"/>
        </a:p>
      </dgm:t>
    </dgm:pt>
    <dgm:pt modelId="{C747A349-986C-4355-804D-746C1E549B49}" type="pres">
      <dgm:prSet presAssocID="{8F2184B0-08BB-4A6A-B6CD-547BF06263D5}" presName="node" presStyleLbl="node1" presStyleIdx="4" presStyleCnt="7">
        <dgm:presLayoutVars>
          <dgm:bulletEnabled val="1"/>
        </dgm:presLayoutVars>
      </dgm:prSet>
      <dgm:spPr>
        <a:prstGeom prst="irregularSeal2">
          <a:avLst/>
        </a:prstGeom>
      </dgm:spPr>
      <dgm:t>
        <a:bodyPr/>
        <a:lstStyle/>
        <a:p>
          <a:endParaRPr lang="en-US"/>
        </a:p>
      </dgm:t>
    </dgm:pt>
    <dgm:pt modelId="{1DD05AD0-2944-44A2-A69D-53BC51844F02}" type="pres">
      <dgm:prSet presAssocID="{6AB3B2C9-71C8-422D-8E1F-D429CDCD60E4}" presName="sibTrans" presStyleLbl="sibTrans2D1" presStyleIdx="4" presStyleCnt="7"/>
      <dgm:spPr/>
      <dgm:t>
        <a:bodyPr/>
        <a:lstStyle/>
        <a:p>
          <a:endParaRPr lang="en-US"/>
        </a:p>
      </dgm:t>
    </dgm:pt>
    <dgm:pt modelId="{05FA5375-DB8F-4C60-A57E-85F0766405C9}" type="pres">
      <dgm:prSet presAssocID="{6AB3B2C9-71C8-422D-8E1F-D429CDCD60E4}" presName="connectorText" presStyleLbl="sibTrans2D1" presStyleIdx="4" presStyleCnt="7"/>
      <dgm:spPr/>
      <dgm:t>
        <a:bodyPr/>
        <a:lstStyle/>
        <a:p>
          <a:endParaRPr lang="en-US"/>
        </a:p>
      </dgm:t>
    </dgm:pt>
    <dgm:pt modelId="{9306100D-1353-4212-AD71-CEE426C6069B}" type="pres">
      <dgm:prSet presAssocID="{A98C0E86-43F6-4371-974D-A8C69AA02421}" presName="node" presStyleLbl="node1" presStyleIdx="5" presStyleCnt="7">
        <dgm:presLayoutVars>
          <dgm:bulletEnabled val="1"/>
        </dgm:presLayoutVars>
      </dgm:prSet>
      <dgm:spPr/>
      <dgm:t>
        <a:bodyPr/>
        <a:lstStyle/>
        <a:p>
          <a:endParaRPr lang="en-US"/>
        </a:p>
      </dgm:t>
    </dgm:pt>
    <dgm:pt modelId="{73AD1B82-4445-412F-AACF-6D453F53CF67}" type="pres">
      <dgm:prSet presAssocID="{C74542FA-BCDD-49E4-A98E-103E61692E93}" presName="sibTrans" presStyleLbl="sibTrans2D1" presStyleIdx="5" presStyleCnt="7"/>
      <dgm:spPr/>
      <dgm:t>
        <a:bodyPr/>
        <a:lstStyle/>
        <a:p>
          <a:endParaRPr lang="en-US"/>
        </a:p>
      </dgm:t>
    </dgm:pt>
    <dgm:pt modelId="{8F00ED87-7E3D-4121-B2B9-8A794B163617}" type="pres">
      <dgm:prSet presAssocID="{C74542FA-BCDD-49E4-A98E-103E61692E93}" presName="connectorText" presStyleLbl="sibTrans2D1" presStyleIdx="5" presStyleCnt="7"/>
      <dgm:spPr/>
      <dgm:t>
        <a:bodyPr/>
        <a:lstStyle/>
        <a:p>
          <a:endParaRPr lang="en-US"/>
        </a:p>
      </dgm:t>
    </dgm:pt>
    <dgm:pt modelId="{F30F8366-A2B1-4C16-9E57-B7EC8ACF85F9}" type="pres">
      <dgm:prSet presAssocID="{07B6B66B-BF02-49C6-A81A-129F14246E29}" presName="node" presStyleLbl="node1" presStyleIdx="6" presStyleCnt="7" custScaleX="92796" custScaleY="83632">
        <dgm:presLayoutVars>
          <dgm:bulletEnabled val="1"/>
        </dgm:presLayoutVars>
      </dgm:prSet>
      <dgm:spPr>
        <a:prstGeom prst="roundRect">
          <a:avLst/>
        </a:prstGeom>
      </dgm:spPr>
      <dgm:t>
        <a:bodyPr/>
        <a:lstStyle/>
        <a:p>
          <a:endParaRPr lang="en-US"/>
        </a:p>
      </dgm:t>
    </dgm:pt>
    <dgm:pt modelId="{5BC68652-16FE-47D2-BC85-854293F69C47}" type="pres">
      <dgm:prSet presAssocID="{E48D47EB-C658-4D71-876E-21EE70C6408C}" presName="sibTrans" presStyleLbl="sibTrans2D1" presStyleIdx="6" presStyleCnt="7"/>
      <dgm:spPr/>
      <dgm:t>
        <a:bodyPr/>
        <a:lstStyle/>
        <a:p>
          <a:endParaRPr lang="en-US"/>
        </a:p>
      </dgm:t>
    </dgm:pt>
    <dgm:pt modelId="{5CCBA81E-7067-43EC-A6B8-8532F5F1F421}" type="pres">
      <dgm:prSet presAssocID="{E48D47EB-C658-4D71-876E-21EE70C6408C}" presName="connectorText" presStyleLbl="sibTrans2D1" presStyleIdx="6" presStyleCnt="7"/>
      <dgm:spPr/>
      <dgm:t>
        <a:bodyPr/>
        <a:lstStyle/>
        <a:p>
          <a:endParaRPr lang="en-US"/>
        </a:p>
      </dgm:t>
    </dgm:pt>
  </dgm:ptLst>
  <dgm:cxnLst>
    <dgm:cxn modelId="{186E9F92-FEF2-42F0-86AA-5791CC2AEE29}" type="presOf" srcId="{05E57E14-1E20-40A7-A9DA-AE5E1D80062B}" destId="{4CCFF668-2667-4A5B-A241-A9252D5CACF8}" srcOrd="1" destOrd="0" presId="urn:microsoft.com/office/officeart/2005/8/layout/cycle2"/>
    <dgm:cxn modelId="{7B711EA7-F49B-4D0A-92BF-3EDE72AE5EB2}" type="presOf" srcId="{C74542FA-BCDD-49E4-A98E-103E61692E93}" destId="{73AD1B82-4445-412F-AACF-6D453F53CF67}" srcOrd="0" destOrd="0" presId="urn:microsoft.com/office/officeart/2005/8/layout/cycle2"/>
    <dgm:cxn modelId="{14A99B09-35DA-40C9-AC6B-540CD7E893AF}" type="presOf" srcId="{25B6C8EF-6980-404D-AD18-C8C4A02804EC}" destId="{9CB94663-9256-42A3-AFE7-AF568B2536E3}" srcOrd="0" destOrd="0" presId="urn:microsoft.com/office/officeart/2005/8/layout/cycle2"/>
    <dgm:cxn modelId="{78BC8F23-1A3F-4CF9-B146-536AB36508D6}" type="presOf" srcId="{25B6C8EF-6980-404D-AD18-C8C4A02804EC}" destId="{052AE9A7-DC1C-48A5-B338-DF402A9B931C}" srcOrd="1" destOrd="0" presId="urn:microsoft.com/office/officeart/2005/8/layout/cycle2"/>
    <dgm:cxn modelId="{6568F50C-1820-4D90-A92C-BD1A59A0C598}" type="presOf" srcId="{D8120FBC-E523-4A3F-86E6-50991594C765}" destId="{C92BEE4B-026F-412C-A44F-80BBBA748443}" srcOrd="0" destOrd="0" presId="urn:microsoft.com/office/officeart/2005/8/layout/cycle2"/>
    <dgm:cxn modelId="{B3AC6F49-D783-4122-ABC8-9FCA74C8ED85}" type="presOf" srcId="{5464EDDE-981A-4D74-AAB0-B5B2D85C9240}" destId="{D264AE12-F27F-44DF-AC20-5FB624D5509D}" srcOrd="0" destOrd="0" presId="urn:microsoft.com/office/officeart/2005/8/layout/cycle2"/>
    <dgm:cxn modelId="{5BEE7144-4513-4CE1-8B44-282A3D0C679C}" type="presOf" srcId="{7F3AA283-A0FA-44A0-AA02-EA05C95FC9F9}" destId="{4B39B03F-B025-4BC0-9EF3-0AB40B40E066}" srcOrd="0" destOrd="0" presId="urn:microsoft.com/office/officeart/2005/8/layout/cycle2"/>
    <dgm:cxn modelId="{ECBA829B-E988-4661-984B-AB1AFA93F237}" type="presOf" srcId="{8F2184B0-08BB-4A6A-B6CD-547BF06263D5}" destId="{C747A349-986C-4355-804D-746C1E549B49}" srcOrd="0" destOrd="0" presId="urn:microsoft.com/office/officeart/2005/8/layout/cycle2"/>
    <dgm:cxn modelId="{2F7E717D-3789-49F8-B522-C1BB316931A2}" type="presOf" srcId="{07B6B66B-BF02-49C6-A81A-129F14246E29}" destId="{F30F8366-A2B1-4C16-9E57-B7EC8ACF85F9}" srcOrd="0" destOrd="0" presId="urn:microsoft.com/office/officeart/2005/8/layout/cycle2"/>
    <dgm:cxn modelId="{A117C8BC-1049-4F96-9010-52F36DA2549D}" srcId="{3F559C95-370C-4052-B26D-F1C25E9596B6}" destId="{A98C0E86-43F6-4371-974D-A8C69AA02421}" srcOrd="5" destOrd="0" parTransId="{5069D0A4-0C1D-43E8-B50E-59FC234C390F}" sibTransId="{C74542FA-BCDD-49E4-A98E-103E61692E93}"/>
    <dgm:cxn modelId="{68209CE6-C2E3-437A-ABF7-45B2100198D7}" type="presOf" srcId="{6AB3B2C9-71C8-422D-8E1F-D429CDCD60E4}" destId="{05FA5375-DB8F-4C60-A57E-85F0766405C9}" srcOrd="1" destOrd="0" presId="urn:microsoft.com/office/officeart/2005/8/layout/cycle2"/>
    <dgm:cxn modelId="{A489A61D-AB31-4737-A571-2AB94DE8FCF9}" srcId="{3F559C95-370C-4052-B26D-F1C25E9596B6}" destId="{5464EDDE-981A-4D74-AAB0-B5B2D85C9240}" srcOrd="1" destOrd="0" parTransId="{9DAAB80B-3FA4-4C7C-B92E-E5A1A4ADF747}" sibTransId="{C3105BB2-CA5B-42E5-943D-417ADD6AEBDC}"/>
    <dgm:cxn modelId="{A3030A7B-EFEC-4501-8B75-9C0BEFD42140}" type="presOf" srcId="{06006B9C-A38F-4E10-85A4-45D9D1EAF625}" destId="{B0A2CCE8-E14C-4D04-B4C0-EAE8ED1F7C15}" srcOrd="0" destOrd="0" presId="urn:microsoft.com/office/officeart/2005/8/layout/cycle2"/>
    <dgm:cxn modelId="{309FB144-BA81-4B86-9C2B-B982B0CB3817}" type="presOf" srcId="{C74542FA-BCDD-49E4-A98E-103E61692E93}" destId="{8F00ED87-7E3D-4121-B2B9-8A794B163617}" srcOrd="1" destOrd="0" presId="urn:microsoft.com/office/officeart/2005/8/layout/cycle2"/>
    <dgm:cxn modelId="{C904D988-21E6-4362-BA30-CF9354AFF057}" srcId="{3F559C95-370C-4052-B26D-F1C25E9596B6}" destId="{3F431DF0-DE46-4239-B937-6BD34046557F}" srcOrd="2" destOrd="0" parTransId="{2FA6EAE9-61D2-4595-B69C-8D8B421719A0}" sibTransId="{7F3AA283-A0FA-44A0-AA02-EA05C95FC9F9}"/>
    <dgm:cxn modelId="{EC0A25CA-D3C3-49F4-9266-E25643496A5C}" srcId="{3F559C95-370C-4052-B26D-F1C25E9596B6}" destId="{07B6B66B-BF02-49C6-A81A-129F14246E29}" srcOrd="6" destOrd="0" parTransId="{04DFF008-596C-49E5-9BAF-496388F0ACAF}" sibTransId="{E48D47EB-C658-4D71-876E-21EE70C6408C}"/>
    <dgm:cxn modelId="{6E83CDA5-2F57-4AB8-A396-86FC5F4C51DF}" srcId="{3F559C95-370C-4052-B26D-F1C25E9596B6}" destId="{8F2184B0-08BB-4A6A-B6CD-547BF06263D5}" srcOrd="4" destOrd="0" parTransId="{57DDDC5B-04A5-49A9-A388-1B2E4A548878}" sibTransId="{6AB3B2C9-71C8-422D-8E1F-D429CDCD60E4}"/>
    <dgm:cxn modelId="{3306571D-89E1-4081-B016-205652327377}" type="presOf" srcId="{A98C0E86-43F6-4371-974D-A8C69AA02421}" destId="{9306100D-1353-4212-AD71-CEE426C6069B}" srcOrd="0" destOrd="0" presId="urn:microsoft.com/office/officeart/2005/8/layout/cycle2"/>
    <dgm:cxn modelId="{3288A29D-EDF3-4F87-AD72-DC2C994CFE66}" type="presOf" srcId="{C3105BB2-CA5B-42E5-943D-417ADD6AEBDC}" destId="{0E8B4474-73C7-4E79-AB5D-51B1DB176F5F}" srcOrd="0" destOrd="0" presId="urn:microsoft.com/office/officeart/2005/8/layout/cycle2"/>
    <dgm:cxn modelId="{5240320C-DECF-4E22-86E9-CD77E6913C67}" srcId="{3F559C95-370C-4052-B26D-F1C25E9596B6}" destId="{06006B9C-A38F-4E10-85A4-45D9D1EAF625}" srcOrd="3" destOrd="0" parTransId="{2D0ECF1A-15E0-45FC-8A8D-E54F9B22D1B0}" sibTransId="{05E57E14-1E20-40A7-A9DA-AE5E1D80062B}"/>
    <dgm:cxn modelId="{9F7A3C89-E3D6-4586-9002-CE430C06DC7D}" type="presOf" srcId="{E48D47EB-C658-4D71-876E-21EE70C6408C}" destId="{5CCBA81E-7067-43EC-A6B8-8532F5F1F421}" srcOrd="1" destOrd="0" presId="urn:microsoft.com/office/officeart/2005/8/layout/cycle2"/>
    <dgm:cxn modelId="{EB7F5686-32B7-406C-AC35-106CC703FCB8}" type="presOf" srcId="{05E57E14-1E20-40A7-A9DA-AE5E1D80062B}" destId="{CB82FF4B-A3DB-4FEB-93CF-DF14AF141E9E}" srcOrd="0" destOrd="0" presId="urn:microsoft.com/office/officeart/2005/8/layout/cycle2"/>
    <dgm:cxn modelId="{4A4DB405-722F-4B18-B5F9-7CA7C1417F52}" type="presOf" srcId="{3F431DF0-DE46-4239-B937-6BD34046557F}" destId="{DCB02E96-D845-448C-BB37-A5844A81F7BC}" srcOrd="0" destOrd="0" presId="urn:microsoft.com/office/officeart/2005/8/layout/cycle2"/>
    <dgm:cxn modelId="{5AA10CA5-9350-4E29-B308-A0613E4BB380}" type="presOf" srcId="{7F3AA283-A0FA-44A0-AA02-EA05C95FC9F9}" destId="{DF6A7BC8-E9DF-484E-BFA0-39DF50627DBE}" srcOrd="1" destOrd="0" presId="urn:microsoft.com/office/officeart/2005/8/layout/cycle2"/>
    <dgm:cxn modelId="{9BB908D3-B184-4606-BB4D-42AC1D549C62}" type="presOf" srcId="{3F559C95-370C-4052-B26D-F1C25E9596B6}" destId="{29AC6662-B411-4220-BE72-CF548AFF183B}" srcOrd="0" destOrd="0" presId="urn:microsoft.com/office/officeart/2005/8/layout/cycle2"/>
    <dgm:cxn modelId="{9E19C9D4-55BE-4872-AAA7-B909BA1EA696}" type="presOf" srcId="{6AB3B2C9-71C8-422D-8E1F-D429CDCD60E4}" destId="{1DD05AD0-2944-44A2-A69D-53BC51844F02}" srcOrd="0" destOrd="0" presId="urn:microsoft.com/office/officeart/2005/8/layout/cycle2"/>
    <dgm:cxn modelId="{E0A3221C-C686-485B-87E1-5D50DAB30A80}" type="presOf" srcId="{C3105BB2-CA5B-42E5-943D-417ADD6AEBDC}" destId="{514F3FAD-914F-4801-9327-43A9CFF578D9}" srcOrd="1" destOrd="0" presId="urn:microsoft.com/office/officeart/2005/8/layout/cycle2"/>
    <dgm:cxn modelId="{2AE02BEB-DAA8-4432-BF85-21B849E0EB52}" type="presOf" srcId="{E48D47EB-C658-4D71-876E-21EE70C6408C}" destId="{5BC68652-16FE-47D2-BC85-854293F69C47}" srcOrd="0" destOrd="0" presId="urn:microsoft.com/office/officeart/2005/8/layout/cycle2"/>
    <dgm:cxn modelId="{26C6A1F3-2B41-43FA-B42D-DF167CC4A252}" srcId="{3F559C95-370C-4052-B26D-F1C25E9596B6}" destId="{D8120FBC-E523-4A3F-86E6-50991594C765}" srcOrd="0" destOrd="0" parTransId="{539E80ED-D42E-4E3D-8639-868E97B395B7}" sibTransId="{25B6C8EF-6980-404D-AD18-C8C4A02804EC}"/>
    <dgm:cxn modelId="{D0B1D56D-06F8-439D-8E0B-D3F9E35DFD72}" type="presParOf" srcId="{29AC6662-B411-4220-BE72-CF548AFF183B}" destId="{C92BEE4B-026F-412C-A44F-80BBBA748443}" srcOrd="0" destOrd="0" presId="urn:microsoft.com/office/officeart/2005/8/layout/cycle2"/>
    <dgm:cxn modelId="{C63A7080-9012-4716-8561-793899DD49CA}" type="presParOf" srcId="{29AC6662-B411-4220-BE72-CF548AFF183B}" destId="{9CB94663-9256-42A3-AFE7-AF568B2536E3}" srcOrd="1" destOrd="0" presId="urn:microsoft.com/office/officeart/2005/8/layout/cycle2"/>
    <dgm:cxn modelId="{FC7468EE-B7DC-40FA-9677-5D5854987205}" type="presParOf" srcId="{9CB94663-9256-42A3-AFE7-AF568B2536E3}" destId="{052AE9A7-DC1C-48A5-B338-DF402A9B931C}" srcOrd="0" destOrd="0" presId="urn:microsoft.com/office/officeart/2005/8/layout/cycle2"/>
    <dgm:cxn modelId="{965AC732-7557-4209-8646-A5E34C600392}" type="presParOf" srcId="{29AC6662-B411-4220-BE72-CF548AFF183B}" destId="{D264AE12-F27F-44DF-AC20-5FB624D5509D}" srcOrd="2" destOrd="0" presId="urn:microsoft.com/office/officeart/2005/8/layout/cycle2"/>
    <dgm:cxn modelId="{E3AA4AC5-DA1E-42B7-B389-11125C761DF2}" type="presParOf" srcId="{29AC6662-B411-4220-BE72-CF548AFF183B}" destId="{0E8B4474-73C7-4E79-AB5D-51B1DB176F5F}" srcOrd="3" destOrd="0" presId="urn:microsoft.com/office/officeart/2005/8/layout/cycle2"/>
    <dgm:cxn modelId="{A9646494-36CE-4AC2-A13A-4F8FBA4320EF}" type="presParOf" srcId="{0E8B4474-73C7-4E79-AB5D-51B1DB176F5F}" destId="{514F3FAD-914F-4801-9327-43A9CFF578D9}" srcOrd="0" destOrd="0" presId="urn:microsoft.com/office/officeart/2005/8/layout/cycle2"/>
    <dgm:cxn modelId="{E7B6E289-056F-47F3-B943-A550DBB1CDEB}" type="presParOf" srcId="{29AC6662-B411-4220-BE72-CF548AFF183B}" destId="{DCB02E96-D845-448C-BB37-A5844A81F7BC}" srcOrd="4" destOrd="0" presId="urn:microsoft.com/office/officeart/2005/8/layout/cycle2"/>
    <dgm:cxn modelId="{25C06AAB-BA4F-4F6E-964D-3A3F030385F1}" type="presParOf" srcId="{29AC6662-B411-4220-BE72-CF548AFF183B}" destId="{4B39B03F-B025-4BC0-9EF3-0AB40B40E066}" srcOrd="5" destOrd="0" presId="urn:microsoft.com/office/officeart/2005/8/layout/cycle2"/>
    <dgm:cxn modelId="{D21CBE06-54FD-4C74-972F-F8B53DD5FA76}" type="presParOf" srcId="{4B39B03F-B025-4BC0-9EF3-0AB40B40E066}" destId="{DF6A7BC8-E9DF-484E-BFA0-39DF50627DBE}" srcOrd="0" destOrd="0" presId="urn:microsoft.com/office/officeart/2005/8/layout/cycle2"/>
    <dgm:cxn modelId="{9223B2F0-01DC-4F8C-BD16-082E6FFADD08}" type="presParOf" srcId="{29AC6662-B411-4220-BE72-CF548AFF183B}" destId="{B0A2CCE8-E14C-4D04-B4C0-EAE8ED1F7C15}" srcOrd="6" destOrd="0" presId="urn:microsoft.com/office/officeart/2005/8/layout/cycle2"/>
    <dgm:cxn modelId="{A8D651AE-CD27-4421-808F-C24C09380A9A}" type="presParOf" srcId="{29AC6662-B411-4220-BE72-CF548AFF183B}" destId="{CB82FF4B-A3DB-4FEB-93CF-DF14AF141E9E}" srcOrd="7" destOrd="0" presId="urn:microsoft.com/office/officeart/2005/8/layout/cycle2"/>
    <dgm:cxn modelId="{4329F5D2-0371-4B81-8029-BE2306B8410E}" type="presParOf" srcId="{CB82FF4B-A3DB-4FEB-93CF-DF14AF141E9E}" destId="{4CCFF668-2667-4A5B-A241-A9252D5CACF8}" srcOrd="0" destOrd="0" presId="urn:microsoft.com/office/officeart/2005/8/layout/cycle2"/>
    <dgm:cxn modelId="{1FE4F99A-B3AF-4E42-8372-E2681768F565}" type="presParOf" srcId="{29AC6662-B411-4220-BE72-CF548AFF183B}" destId="{C747A349-986C-4355-804D-746C1E549B49}" srcOrd="8" destOrd="0" presId="urn:microsoft.com/office/officeart/2005/8/layout/cycle2"/>
    <dgm:cxn modelId="{2FA6DB81-810F-4B21-A20D-03B35855B4F6}" type="presParOf" srcId="{29AC6662-B411-4220-BE72-CF548AFF183B}" destId="{1DD05AD0-2944-44A2-A69D-53BC51844F02}" srcOrd="9" destOrd="0" presId="urn:microsoft.com/office/officeart/2005/8/layout/cycle2"/>
    <dgm:cxn modelId="{C77D24FF-7AD9-4BB6-9C4C-E25FB7756B3C}" type="presParOf" srcId="{1DD05AD0-2944-44A2-A69D-53BC51844F02}" destId="{05FA5375-DB8F-4C60-A57E-85F0766405C9}" srcOrd="0" destOrd="0" presId="urn:microsoft.com/office/officeart/2005/8/layout/cycle2"/>
    <dgm:cxn modelId="{B79055E1-758F-4955-8D76-6CAA8652E460}" type="presParOf" srcId="{29AC6662-B411-4220-BE72-CF548AFF183B}" destId="{9306100D-1353-4212-AD71-CEE426C6069B}" srcOrd="10" destOrd="0" presId="urn:microsoft.com/office/officeart/2005/8/layout/cycle2"/>
    <dgm:cxn modelId="{92D75088-43DE-4E4D-A9DE-1AD2DD1D54B1}" type="presParOf" srcId="{29AC6662-B411-4220-BE72-CF548AFF183B}" destId="{73AD1B82-4445-412F-AACF-6D453F53CF67}" srcOrd="11" destOrd="0" presId="urn:microsoft.com/office/officeart/2005/8/layout/cycle2"/>
    <dgm:cxn modelId="{0275D1E8-EB1D-4C24-A19E-05A619FDCB17}" type="presParOf" srcId="{73AD1B82-4445-412F-AACF-6D453F53CF67}" destId="{8F00ED87-7E3D-4121-B2B9-8A794B163617}" srcOrd="0" destOrd="0" presId="urn:microsoft.com/office/officeart/2005/8/layout/cycle2"/>
    <dgm:cxn modelId="{E7CBA112-BDEB-498B-B405-158D9028F12C}" type="presParOf" srcId="{29AC6662-B411-4220-BE72-CF548AFF183B}" destId="{F30F8366-A2B1-4C16-9E57-B7EC8ACF85F9}" srcOrd="12" destOrd="0" presId="urn:microsoft.com/office/officeart/2005/8/layout/cycle2"/>
    <dgm:cxn modelId="{1129B194-2939-4995-9259-448236CAD55D}" type="presParOf" srcId="{29AC6662-B411-4220-BE72-CF548AFF183B}" destId="{5BC68652-16FE-47D2-BC85-854293F69C47}" srcOrd="13" destOrd="0" presId="urn:microsoft.com/office/officeart/2005/8/layout/cycle2"/>
    <dgm:cxn modelId="{C90C387C-A799-4CB1-BDE5-73B1AE5EE3E9}" type="presParOf" srcId="{5BC68652-16FE-47D2-BC85-854293F69C47}" destId="{5CCBA81E-7067-43EC-A6B8-8532F5F1F421}"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2BEE4B-026F-412C-A44F-80BBBA748443}">
      <dsp:nvSpPr>
        <dsp:cNvPr id="0" name=""/>
        <dsp:cNvSpPr/>
      </dsp:nvSpPr>
      <dsp:spPr>
        <a:xfrm>
          <a:off x="3234928" y="1208"/>
          <a:ext cx="1454943" cy="1454943"/>
        </a:xfrm>
        <a:prstGeom prst="ellipse">
          <a:avLst/>
        </a:prstGeom>
        <a:solidFill>
          <a:schemeClr val="accent2"/>
        </a:soli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Designer creates a page mockup in Illustrator and Photoshop</a:t>
          </a:r>
          <a:endParaRPr lang="en-US" sz="1100" kern="1200" dirty="0"/>
        </a:p>
      </dsp:txBody>
      <dsp:txXfrm>
        <a:off x="3234928" y="1208"/>
        <a:ext cx="1454943" cy="1454943"/>
      </dsp:txXfrm>
    </dsp:sp>
    <dsp:sp modelId="{9CB94663-9256-42A3-AFE7-AF568B2536E3}">
      <dsp:nvSpPr>
        <dsp:cNvPr id="0" name=""/>
        <dsp:cNvSpPr/>
      </dsp:nvSpPr>
      <dsp:spPr>
        <a:xfrm rot="1542857">
          <a:off x="4766768" y="981048"/>
          <a:ext cx="459019"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542857">
        <a:off x="4766768" y="981048"/>
        <a:ext cx="459019" cy="491043"/>
      </dsp:txXfrm>
    </dsp:sp>
    <dsp:sp modelId="{D264AE12-F27F-44DF-AC20-5FB624D5509D}">
      <dsp:nvSpPr>
        <dsp:cNvPr id="0" name=""/>
        <dsp:cNvSpPr/>
      </dsp:nvSpPr>
      <dsp:spPr>
        <a:xfrm>
          <a:off x="5205388" y="1297806"/>
          <a:ext cx="1454943" cy="759597"/>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solidFill>
            <a:schemeClr val="accent2"/>
          </a:solid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Designer sends Developer a bunch of images</a:t>
          </a:r>
          <a:endParaRPr lang="en-US" sz="1100" kern="1200" dirty="0"/>
        </a:p>
      </dsp:txBody>
      <dsp:txXfrm>
        <a:off x="5205388" y="1297806"/>
        <a:ext cx="1454943" cy="759597"/>
      </dsp:txXfrm>
    </dsp:sp>
    <dsp:sp modelId="{0E8B4474-73C7-4E79-AB5D-51B1DB176F5F}">
      <dsp:nvSpPr>
        <dsp:cNvPr id="0" name=""/>
        <dsp:cNvSpPr/>
      </dsp:nvSpPr>
      <dsp:spPr>
        <a:xfrm rot="4628571">
          <a:off x="5809109" y="2440846"/>
          <a:ext cx="707989"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4628571">
        <a:off x="5809109" y="2440846"/>
        <a:ext cx="707989" cy="491043"/>
      </dsp:txXfrm>
    </dsp:sp>
    <dsp:sp modelId="{DCB02E96-D845-448C-BB37-A5844A81F7BC}">
      <dsp:nvSpPr>
        <dsp:cNvPr id="0" name=""/>
        <dsp:cNvSpPr/>
      </dsp:nvSpPr>
      <dsp:spPr>
        <a:xfrm>
          <a:off x="5692052" y="3352434"/>
          <a:ext cx="1454943" cy="914766"/>
        </a:xfrm>
        <a:prstGeom prst="roundRect">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lightRig rig="flat" dir="t"/>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Developer tries to make HTML work like Photoshop</a:t>
          </a:r>
          <a:endParaRPr lang="en-US" sz="1100" kern="1200" dirty="0"/>
        </a:p>
      </dsp:txBody>
      <dsp:txXfrm>
        <a:off x="5692052" y="3352434"/>
        <a:ext cx="1454943" cy="914766"/>
      </dsp:txXfrm>
    </dsp:sp>
    <dsp:sp modelId="{4B39B03F-B025-4BC0-9EF3-0AB40B40E066}">
      <dsp:nvSpPr>
        <dsp:cNvPr id="0" name=""/>
        <dsp:cNvSpPr/>
      </dsp:nvSpPr>
      <dsp:spPr>
        <a:xfrm rot="7714286">
          <a:off x="5428248" y="4417726"/>
          <a:ext cx="621375"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7714286">
        <a:off x="5428248" y="4417726"/>
        <a:ext cx="621375" cy="491043"/>
      </dsp:txXfrm>
    </dsp:sp>
    <dsp:sp modelId="{B0A2CCE8-E14C-4D04-B4C0-EAE8ED1F7C15}">
      <dsp:nvSpPr>
        <dsp:cNvPr id="0" name=""/>
        <dsp:cNvSpPr/>
      </dsp:nvSpPr>
      <dsp:spPr>
        <a:xfrm>
          <a:off x="4328451" y="5095835"/>
          <a:ext cx="1454943" cy="847766"/>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Nobody’s really happy with the final result</a:t>
          </a:r>
          <a:endParaRPr lang="en-US" sz="1100" kern="1200" dirty="0"/>
        </a:p>
      </dsp:txBody>
      <dsp:txXfrm>
        <a:off x="4328451" y="5095835"/>
        <a:ext cx="1454943" cy="847766"/>
      </dsp:txXfrm>
    </dsp:sp>
    <dsp:sp modelId="{CB82FF4B-A3DB-4FEB-93CF-DF14AF141E9E}">
      <dsp:nvSpPr>
        <dsp:cNvPr id="0" name=""/>
        <dsp:cNvSpPr/>
      </dsp:nvSpPr>
      <dsp:spPr>
        <a:xfrm rot="10800000">
          <a:off x="3779374" y="5274197"/>
          <a:ext cx="388014"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779374" y="5274197"/>
        <a:ext cx="388014" cy="491043"/>
      </dsp:txXfrm>
    </dsp:sp>
    <dsp:sp modelId="{C747A349-986C-4355-804D-746C1E549B49}">
      <dsp:nvSpPr>
        <dsp:cNvPr id="0" name=""/>
        <dsp:cNvSpPr/>
      </dsp:nvSpPr>
      <dsp:spPr>
        <a:xfrm>
          <a:off x="2141404" y="4792247"/>
          <a:ext cx="1454943" cy="1454943"/>
        </a:xfrm>
        <a:prstGeom prst="irregularSeal2">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Time passes…</a:t>
          </a:r>
          <a:endParaRPr lang="en-US" sz="1100" kern="1200" dirty="0"/>
        </a:p>
      </dsp:txBody>
      <dsp:txXfrm>
        <a:off x="2141404" y="4792247"/>
        <a:ext cx="1454943" cy="1454943"/>
      </dsp:txXfrm>
    </dsp:sp>
    <dsp:sp modelId="{1DD05AD0-2944-44A2-A69D-53BC51844F02}">
      <dsp:nvSpPr>
        <dsp:cNvPr id="0" name=""/>
        <dsp:cNvSpPr/>
      </dsp:nvSpPr>
      <dsp:spPr>
        <a:xfrm rot="13885714">
          <a:off x="1999915" y="4427832"/>
          <a:ext cx="388014"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3885714">
        <a:off x="1999915" y="4427832"/>
        <a:ext cx="388014" cy="491043"/>
      </dsp:txXfrm>
    </dsp:sp>
    <dsp:sp modelId="{9306100D-1353-4212-AD71-CEE426C6069B}">
      <dsp:nvSpPr>
        <dsp:cNvPr id="0" name=""/>
        <dsp:cNvSpPr/>
      </dsp:nvSpPr>
      <dsp:spPr>
        <a:xfrm>
          <a:off x="777803" y="3082345"/>
          <a:ext cx="1454943" cy="145494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Somebody wants to make a “quick” change</a:t>
          </a:r>
          <a:endParaRPr lang="en-US" sz="1100" kern="1200" dirty="0"/>
        </a:p>
      </dsp:txBody>
      <dsp:txXfrm>
        <a:off x="777803" y="3082345"/>
        <a:ext cx="1454943" cy="1454943"/>
      </dsp:txXfrm>
    </dsp:sp>
    <dsp:sp modelId="{73AD1B82-4445-412F-AACF-6D453F53CF67}">
      <dsp:nvSpPr>
        <dsp:cNvPr id="0" name=""/>
        <dsp:cNvSpPr/>
      </dsp:nvSpPr>
      <dsp:spPr>
        <a:xfrm rot="16971429">
          <a:off x="1533900" y="2453939"/>
          <a:ext cx="449613"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6971429">
        <a:off x="1533900" y="2453939"/>
        <a:ext cx="449613" cy="491043"/>
      </dsp:txXfrm>
    </dsp:sp>
    <dsp:sp modelId="{F30F8366-A2B1-4C16-9E57-B7EC8ACF85F9}">
      <dsp:nvSpPr>
        <dsp:cNvPr id="0" name=""/>
        <dsp:cNvSpPr/>
      </dsp:nvSpPr>
      <dsp:spPr>
        <a:xfrm>
          <a:off x="1316874" y="1069205"/>
          <a:ext cx="1350129" cy="1216798"/>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Everyone’s surprised that there’s no such thing as a quick change</a:t>
          </a:r>
          <a:endParaRPr lang="en-US" sz="1100" kern="1200" dirty="0"/>
        </a:p>
      </dsp:txBody>
      <dsp:txXfrm>
        <a:off x="1316874" y="1069205"/>
        <a:ext cx="1350129" cy="1216798"/>
      </dsp:txXfrm>
    </dsp:sp>
    <dsp:sp modelId="{5BC68652-16FE-47D2-BC85-854293F69C47}">
      <dsp:nvSpPr>
        <dsp:cNvPr id="0" name=""/>
        <dsp:cNvSpPr/>
      </dsp:nvSpPr>
      <dsp:spPr>
        <a:xfrm rot="20057143">
          <a:off x="2724693" y="977274"/>
          <a:ext cx="423329" cy="491043"/>
        </a:xfrm>
        <a:prstGeom prst="righ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20057143">
        <a:off x="2724693" y="977274"/>
        <a:ext cx="423329" cy="49104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16630" cy="662940"/>
          </a:xfrm>
          <a:prstGeom prst="rect">
            <a:avLst/>
          </a:prstGeom>
        </p:spPr>
        <p:txBody>
          <a:bodyPr vert="horz" lIns="122136" tIns="61068" rIns="122136" bIns="61068" rtlCol="0"/>
          <a:lstStyle>
            <a:lvl1pPr algn="l">
              <a:defRPr sz="1600"/>
            </a:lvl1pPr>
          </a:lstStyle>
          <a:p>
            <a:endParaRPr lang="en-US"/>
          </a:p>
        </p:txBody>
      </p:sp>
      <p:sp>
        <p:nvSpPr>
          <p:cNvPr id="3" name="Date Placeholder 2"/>
          <p:cNvSpPr>
            <a:spLocks noGrp="1"/>
          </p:cNvSpPr>
          <p:nvPr>
            <p:ph type="dt" idx="1"/>
          </p:nvPr>
        </p:nvSpPr>
        <p:spPr>
          <a:xfrm>
            <a:off x="4596792" y="0"/>
            <a:ext cx="3516630" cy="662940"/>
          </a:xfrm>
          <a:prstGeom prst="rect">
            <a:avLst/>
          </a:prstGeom>
        </p:spPr>
        <p:txBody>
          <a:bodyPr vert="horz" lIns="122136" tIns="61068" rIns="122136" bIns="61068" rtlCol="0"/>
          <a:lstStyle>
            <a:lvl1pPr algn="r">
              <a:defRPr sz="1600"/>
            </a:lvl1pPr>
          </a:lstStyle>
          <a:p>
            <a:fld id="{5F7F9C6A-B356-4CBE-BD75-A924A2BB92D6}" type="datetimeFigureOut">
              <a:rPr lang="en-US" smtClean="0"/>
              <a:pPr/>
              <a:t>10/3/2009</a:t>
            </a:fld>
            <a:endParaRPr lang="en-US"/>
          </a:p>
        </p:txBody>
      </p:sp>
      <p:sp>
        <p:nvSpPr>
          <p:cNvPr id="4" name="Slide Image Placeholder 3"/>
          <p:cNvSpPr>
            <a:spLocks noGrp="1" noRot="1" noChangeAspect="1"/>
          </p:cNvSpPr>
          <p:nvPr>
            <p:ph type="sldImg" idx="2"/>
          </p:nvPr>
        </p:nvSpPr>
        <p:spPr>
          <a:xfrm>
            <a:off x="742950" y="993775"/>
            <a:ext cx="6629400" cy="4972050"/>
          </a:xfrm>
          <a:prstGeom prst="rect">
            <a:avLst/>
          </a:prstGeom>
          <a:noFill/>
          <a:ln w="12700">
            <a:solidFill>
              <a:prstClr val="black"/>
            </a:solidFill>
          </a:ln>
        </p:spPr>
        <p:txBody>
          <a:bodyPr vert="horz" lIns="122136" tIns="61068" rIns="122136" bIns="61068" rtlCol="0" anchor="ctr"/>
          <a:lstStyle/>
          <a:p>
            <a:endParaRPr lang="en-US"/>
          </a:p>
        </p:txBody>
      </p:sp>
      <p:sp>
        <p:nvSpPr>
          <p:cNvPr id="5" name="Notes Placeholder 4"/>
          <p:cNvSpPr>
            <a:spLocks noGrp="1"/>
          </p:cNvSpPr>
          <p:nvPr>
            <p:ph type="body" sz="quarter" idx="3"/>
          </p:nvPr>
        </p:nvSpPr>
        <p:spPr>
          <a:xfrm>
            <a:off x="811530" y="6297930"/>
            <a:ext cx="6492240" cy="5966460"/>
          </a:xfrm>
          <a:prstGeom prst="rect">
            <a:avLst/>
          </a:prstGeom>
        </p:spPr>
        <p:txBody>
          <a:bodyPr vert="horz" lIns="122136" tIns="61068" rIns="122136" bIns="610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2593559"/>
            <a:ext cx="3516630" cy="662940"/>
          </a:xfrm>
          <a:prstGeom prst="rect">
            <a:avLst/>
          </a:prstGeom>
        </p:spPr>
        <p:txBody>
          <a:bodyPr vert="horz" lIns="122136" tIns="61068" rIns="122136" bIns="61068" rtlCol="0" anchor="b"/>
          <a:lstStyle>
            <a:lvl1pPr algn="l">
              <a:defRPr sz="1600"/>
            </a:lvl1pPr>
          </a:lstStyle>
          <a:p>
            <a:endParaRPr lang="en-US"/>
          </a:p>
        </p:txBody>
      </p:sp>
      <p:sp>
        <p:nvSpPr>
          <p:cNvPr id="7" name="Slide Number Placeholder 6"/>
          <p:cNvSpPr>
            <a:spLocks noGrp="1"/>
          </p:cNvSpPr>
          <p:nvPr>
            <p:ph type="sldNum" sz="quarter" idx="5"/>
          </p:nvPr>
        </p:nvSpPr>
        <p:spPr>
          <a:xfrm>
            <a:off x="4596792" y="12593559"/>
            <a:ext cx="3516630" cy="662940"/>
          </a:xfrm>
          <a:prstGeom prst="rect">
            <a:avLst/>
          </a:prstGeom>
        </p:spPr>
        <p:txBody>
          <a:bodyPr vert="horz" lIns="122136" tIns="61068" rIns="122136" bIns="61068" rtlCol="0" anchor="b"/>
          <a:lstStyle>
            <a:lvl1pPr algn="r">
              <a:defRPr sz="1600"/>
            </a:lvl1pPr>
          </a:lstStyle>
          <a:p>
            <a:fld id="{45D6EC58-315C-4CC8-A502-5703277A70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10/3/2009 6:30 AM</a:t>
            </a:fld>
            <a:endParaRPr lang="en-US" dirty="0"/>
          </a:p>
        </p:txBody>
      </p:sp>
      <p:sp>
        <p:nvSpPr>
          <p:cNvPr id="6" name="Footer Placeholder 5"/>
          <p:cNvSpPr>
            <a:spLocks noGrp="1"/>
          </p:cNvSpPr>
          <p:nvPr>
            <p:ph type="ftr" sz="quarter" idx="12"/>
          </p:nvPr>
        </p:nvSpPr>
        <p:spPr>
          <a:xfrm>
            <a:off x="0" y="12593559"/>
            <a:ext cx="7303770" cy="662940"/>
          </a:xfrm>
        </p:spPr>
        <p:txBody>
          <a:bodyPr/>
          <a:lstStyle/>
          <a:p>
            <a:r>
              <a:rPr lang="en-US" sz="7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7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solidFill>
                  <a:srgbClr val="000000"/>
                </a:solidFill>
              </a:rPr>
            </a:br>
            <a:r>
              <a:rPr lang="en-US" sz="700" dirty="0" smtClean="0">
                <a:solidFill>
                  <a:srgbClr val="000000"/>
                </a:solidFill>
              </a:rPr>
              <a:t>MICROSOFT MAKES NO WARRANTIES, EXPRESS, IMPLIED OR STATUTORY, AS TO THE INFORMATION IN THIS PRESENTATION.</a:t>
            </a:r>
          </a:p>
          <a:p>
            <a:endParaRPr lang="en-US" sz="700" dirty="0"/>
          </a:p>
        </p:txBody>
      </p:sp>
      <p:sp>
        <p:nvSpPr>
          <p:cNvPr id="7" name="Slide Number Placeholder 6"/>
          <p:cNvSpPr>
            <a:spLocks noGrp="1"/>
          </p:cNvSpPr>
          <p:nvPr>
            <p:ph type="sldNum" sz="quarter" idx="13"/>
          </p:nvPr>
        </p:nvSpPr>
        <p:spPr>
          <a:xfrm>
            <a:off x="7303769" y="12593559"/>
            <a:ext cx="809652" cy="66294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1221315">
              <a:lnSpc>
                <a:spcPct val="90000"/>
              </a:lnSpc>
              <a:spcAft>
                <a:spcPts val="445"/>
              </a:spcAft>
              <a:defRPr/>
            </a:pPr>
            <a:endParaRPr lang="en-GB"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10/3/2009 6:30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10/3/2009 6:30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5" descr="Silverlight_logo.png"/>
          <p:cNvPicPr>
            <a:picLocks noChangeAspect="1"/>
          </p:cNvPicPr>
          <p:nvPr/>
        </p:nvPicPr>
        <p:blipFill>
          <a:blip r:embed="rId3" cstate="print"/>
          <a:srcRect/>
          <a:stretch>
            <a:fillRect/>
          </a:stretch>
        </p:blipFill>
        <p:spPr bwMode="auto">
          <a:xfrm>
            <a:off x="381000" y="231775"/>
            <a:ext cx="2465388" cy="800100"/>
          </a:xfrm>
          <a:prstGeom prst="rect">
            <a:avLst/>
          </a:prstGeom>
          <a:noFill/>
          <a:ln w="9525">
            <a:noFill/>
            <a:miter lim="800000"/>
            <a:headEnd/>
            <a:tailEnd/>
          </a:ln>
        </p:spPr>
      </p:pic>
      <p:sp>
        <p:nvSpPr>
          <p:cNvPr id="2"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3"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5" descr="Silverlight_logo.png"/>
          <p:cNvPicPr>
            <a:picLocks noChangeAspect="1"/>
          </p:cNvPicPr>
          <p:nvPr/>
        </p:nvPicPr>
        <p:blipFill>
          <a:blip r:embed="rId2" cstate="print"/>
          <a:srcRect/>
          <a:stretch>
            <a:fillRect/>
          </a:stretch>
        </p:blipFill>
        <p:spPr bwMode="auto">
          <a:xfrm>
            <a:off x="7383463" y="6053138"/>
            <a:ext cx="1379537" cy="44767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203854"/>
            <a:ext cx="3997854" cy="346248"/>
          </a:xfrm>
        </p:spPr>
        <p:txBody>
          <a:bodyPr anchor="b"/>
          <a:lstStyle>
            <a:lvl1pPr marL="0" indent="0">
              <a:lnSpc>
                <a:spcPct val="90000"/>
              </a:lnSpc>
              <a:spcBef>
                <a:spcPts val="0"/>
              </a:spcBef>
              <a:buNone/>
              <a:defRPr sz="2500" b="0" baseline="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59835" y="1597216"/>
            <a:ext cx="4019021" cy="1536318"/>
          </a:xfrm>
        </p:spPr>
        <p:txBody>
          <a:bodyPr/>
          <a:lstStyle>
            <a:lvl1pPr marL="281759" indent="-281759">
              <a:buFont typeface="Arial" pitchFamily="34" charset="0"/>
              <a:buChar char="•"/>
              <a:defRPr sz="2300"/>
            </a:lvl1pPr>
            <a:lvl2pPr marL="562196" indent="-265885">
              <a:buFont typeface="Arial" pitchFamily="34" charset="0"/>
              <a:buChar char="•"/>
              <a:defRPr sz="2000"/>
            </a:lvl2pPr>
            <a:lvl3pPr marL="813529" indent="-243397">
              <a:buFont typeface="Arial" pitchFamily="34" charset="0"/>
              <a:buChar char="•"/>
              <a:defRPr sz="1800"/>
            </a:lvl3pPr>
            <a:lvl4pPr marL="1050312" indent="-228847">
              <a:buFont typeface="Arial" pitchFamily="34" charset="0"/>
              <a:buChar char="•"/>
              <a:defRPr sz="1700"/>
            </a:lvl4pPr>
            <a:lvl5pPr marL="1279159" indent="-206358">
              <a:buFont typeface="Arial" pitchFamily="34" charset="0"/>
              <a:buChar char="•"/>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5888" y="1203854"/>
            <a:ext cx="4020343" cy="346248"/>
          </a:xfrm>
        </p:spPr>
        <p:txBody>
          <a:bodyPr anchor="b"/>
          <a:lstStyle>
            <a:lvl1pPr marL="0" indent="0">
              <a:lnSpc>
                <a:spcPct val="90000"/>
              </a:lnSpc>
              <a:spcBef>
                <a:spcPts val="0"/>
              </a:spcBef>
              <a:buNone/>
              <a:defRPr sz="2500" b="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5888" y="1597216"/>
            <a:ext cx="4020343" cy="1536318"/>
          </a:xfrm>
        </p:spPr>
        <p:txBody>
          <a:bodyPr/>
          <a:lstStyle>
            <a:lvl1pPr marL="296309" indent="-296309">
              <a:buFont typeface="Arial" pitchFamily="34" charset="0"/>
              <a:buChar char="•"/>
              <a:defRPr sz="2300"/>
            </a:lvl1pPr>
            <a:lvl2pPr marL="570132" indent="-273822">
              <a:buFont typeface="Arial" pitchFamily="34" charset="0"/>
              <a:buChar char="•"/>
              <a:defRPr sz="2000"/>
            </a:lvl2pPr>
            <a:lvl3pPr marL="821466" indent="-244720">
              <a:buFont typeface="Arial" pitchFamily="34" charset="0"/>
              <a:buChar char="•"/>
              <a:defRPr sz="1800"/>
            </a:lvl3pPr>
            <a:lvl4pPr marL="1050312" indent="-236784">
              <a:buFont typeface="Arial" pitchFamily="34" charset="0"/>
              <a:buChar char="•"/>
              <a:defRPr sz="1700"/>
            </a:lvl4pPr>
            <a:lvl5pPr marL="1279159" indent="-220910">
              <a:buFont typeface="Arial" pitchFamily="34" charset="0"/>
              <a:buChar char="•"/>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lvl1pPr>
              <a:defRPr/>
            </a:lvl1pPr>
          </a:lstStyle>
          <a:p>
            <a:pPr algn="l" rtl="0">
              <a:defRPr/>
            </a:pPr>
            <a:fld id="{51B9733C-72BD-4141-9671-46B50B497B96}"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9" name="Footer Placeholder 8"/>
          <p:cNvSpPr>
            <a:spLocks noGrp="1"/>
          </p:cNvSpPr>
          <p:nvPr>
            <p:ph type="ftr" sz="quarter" idx="11"/>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4" name="Picture 6" descr="Silverlight_logo.png"/>
          <p:cNvPicPr>
            <a:picLocks noChangeAspect="1"/>
          </p:cNvPicPr>
          <p:nvPr/>
        </p:nvPicPr>
        <p:blipFill>
          <a:blip r:embed="rId3" cstate="print"/>
          <a:srcRect/>
          <a:stretch>
            <a:fillRect/>
          </a:stretch>
        </p:blipFill>
        <p:spPr bwMode="auto">
          <a:xfrm>
            <a:off x="7383463" y="6053138"/>
            <a:ext cx="1379537" cy="4476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lgn="l" rtl="0">
              <a:defRPr/>
            </a:pPr>
            <a:fld id="{5D3716F2-8A69-461D-8BEB-510514E71366}"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6" name="Footer Placeholder 4"/>
          <p:cNvSpPr>
            <a:spLocks noGrp="1"/>
          </p:cNvSpPr>
          <p:nvPr>
            <p:ph type="ftr" sz="quarter" idx="11"/>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5" descr="Silverlight_logo.png"/>
          <p:cNvPicPr>
            <a:picLocks noChangeAspect="1"/>
          </p:cNvPicPr>
          <p:nvPr/>
        </p:nvPicPr>
        <p:blipFill>
          <a:blip r:embed="rId2" cstate="print"/>
          <a:srcRect/>
          <a:stretch>
            <a:fillRect/>
          </a:stretch>
        </p:blipFill>
        <p:spPr bwMode="auto">
          <a:xfrm>
            <a:off x="7383463" y="6053138"/>
            <a:ext cx="1379537" cy="447675"/>
          </a:xfrm>
          <a:prstGeom prst="rect">
            <a:avLst/>
          </a:prstGeom>
          <a:noFill/>
          <a:ln w="9525">
            <a:noFill/>
            <a:miter lim="800000"/>
            <a:headEnd/>
            <a:tailEnd/>
          </a:ln>
        </p:spPr>
      </p:pic>
      <p:sp>
        <p:nvSpPr>
          <p:cNvPr id="3" name="Date Placeholder 2"/>
          <p:cNvSpPr>
            <a:spLocks noGrp="1"/>
          </p:cNvSpPr>
          <p:nvPr>
            <p:ph type="dt" sz="half" idx="10"/>
          </p:nvPr>
        </p:nvSpPr>
        <p:spPr/>
        <p:txBody>
          <a:bodyPr/>
          <a:lstStyle>
            <a:lvl1pPr>
              <a:defRPr/>
            </a:lvl1pPr>
          </a:lstStyle>
          <a:p>
            <a:pPr algn="l" rtl="0">
              <a:defRPr/>
            </a:pPr>
            <a:fld id="{FA4AE94E-0F10-43C0-BDF6-F720D609B4DA}"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5" descr="Silverlight_logo.png"/>
          <p:cNvPicPr>
            <a:picLocks noChangeAspect="1"/>
          </p:cNvPicPr>
          <p:nvPr/>
        </p:nvPicPr>
        <p:blipFill>
          <a:blip r:embed="rId3" cstate="print"/>
          <a:srcRect l="-3413"/>
          <a:stretch>
            <a:fillRect/>
          </a:stretch>
        </p:blipFill>
        <p:spPr bwMode="auto">
          <a:xfrm>
            <a:off x="6021388" y="5602288"/>
            <a:ext cx="2549525" cy="800100"/>
          </a:xfrm>
          <a:prstGeom prst="rect">
            <a:avLst/>
          </a:prstGeom>
          <a:noFill/>
          <a:ln w="9525">
            <a:noFill/>
            <a:miter lim="800000"/>
            <a:headEnd/>
            <a:tailEnd/>
          </a:ln>
        </p:spPr>
      </p:pic>
      <p:sp>
        <p:nvSpPr>
          <p:cNvPr id="2" name="Title 1"/>
          <p:cNvSpPr>
            <a:spLocks noGrp="1"/>
          </p:cNvSpPr>
          <p:nvPr>
            <p:ph type="ctrTitle"/>
          </p:nvPr>
        </p:nvSpPr>
        <p:spPr>
          <a:xfrm>
            <a:off x="539749" y="3430323"/>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3" name="Subtitle 2"/>
          <p:cNvSpPr>
            <a:spLocks noGrp="1"/>
          </p:cNvSpPr>
          <p:nvPr>
            <p:ph type="subTitle" idx="1"/>
          </p:nvPr>
        </p:nvSpPr>
        <p:spPr>
          <a:xfrm>
            <a:off x="881063" y="4022824"/>
            <a:ext cx="7690116" cy="646331"/>
          </a:xfrm>
        </p:spPr>
        <p:txBody>
          <a:bodyPr/>
          <a:lstStyle>
            <a:lvl1pPr marL="0" indent="0" algn="r">
              <a:lnSpc>
                <a:spcPct val="90000"/>
              </a:lnSpc>
              <a:spcBef>
                <a:spcPts val="0"/>
              </a:spcBef>
              <a:buNone/>
              <a:defRPr sz="2300" baseline="0">
                <a:solidFill>
                  <a:schemeClr val="accent5"/>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5" descr="Silverlight_logo.png"/>
          <p:cNvPicPr>
            <a:picLocks noChangeAspect="1"/>
          </p:cNvPicPr>
          <p:nvPr/>
        </p:nvPicPr>
        <p:blipFill>
          <a:blip r:embed="rId3" cstate="print"/>
          <a:srcRect l="-7404"/>
          <a:stretch>
            <a:fillRect/>
          </a:stretch>
        </p:blipFill>
        <p:spPr bwMode="auto">
          <a:xfrm>
            <a:off x="198438" y="231775"/>
            <a:ext cx="2647950" cy="800100"/>
          </a:xfrm>
          <a:prstGeom prst="rect">
            <a:avLst/>
          </a:prstGeom>
          <a:noFill/>
          <a:ln w="9525">
            <a:noFill/>
            <a:miter lim="800000"/>
            <a:headEnd/>
            <a:tailEnd/>
          </a:ln>
        </p:spPr>
      </p:pic>
      <p:sp>
        <p:nvSpPr>
          <p:cNvPr id="2"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3" name="Subtitle 2"/>
          <p:cNvSpPr>
            <a:spLocks noGrp="1"/>
          </p:cNvSpPr>
          <p:nvPr>
            <p:ph type="subTitle" idx="1"/>
          </p:nvPr>
        </p:nvSpPr>
        <p:spPr>
          <a:xfrm>
            <a:off x="881063" y="3430325"/>
            <a:ext cx="7690116" cy="646331"/>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lIns="152388" tIns="76194" rIns="152388" bIns="76194"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5" descr="Silverlight_logo.png"/>
          <p:cNvPicPr>
            <a:picLocks noChangeAspect="1"/>
          </p:cNvPicPr>
          <p:nvPr/>
        </p:nvPicPr>
        <p:blipFill>
          <a:blip r:embed="rId3" cstate="print"/>
          <a:srcRect/>
          <a:stretch>
            <a:fillRect/>
          </a:stretch>
        </p:blipFill>
        <p:spPr bwMode="auto">
          <a:xfrm>
            <a:off x="381000" y="231775"/>
            <a:ext cx="2465388" cy="800100"/>
          </a:xfrm>
          <a:prstGeom prst="rect">
            <a:avLst/>
          </a:prstGeom>
          <a:noFill/>
          <a:ln w="9525">
            <a:noFill/>
            <a:miter lim="800000"/>
            <a:headEnd/>
            <a:tailEnd/>
          </a:ln>
        </p:spPr>
      </p:pic>
      <p:sp>
        <p:nvSpPr>
          <p:cNvPr id="7"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12"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
        <p:nvSpPr>
          <p:cNvPr id="5" name="Date Placeholder 5"/>
          <p:cNvSpPr>
            <a:spLocks noGrp="1"/>
          </p:cNvSpPr>
          <p:nvPr>
            <p:ph type="dt" sz="half" idx="10"/>
          </p:nvPr>
        </p:nvSpPr>
        <p:spPr/>
        <p:txBody>
          <a:bodyPr/>
          <a:lstStyle>
            <a:lvl1pPr>
              <a:defRPr/>
            </a:lvl1pPr>
          </a:lstStyle>
          <a:p>
            <a:pPr algn="l" rtl="0">
              <a:defRPr/>
            </a:pPr>
            <a:fld id="{0AFF57E6-8CFB-4EF9-A079-20F1A027C0EA}"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6" name="Footer Placeholder 7"/>
          <p:cNvSpPr>
            <a:spLocks noGrp="1"/>
          </p:cNvSpPr>
          <p:nvPr>
            <p:ph type="ftr" sz="quarter" idx="11"/>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5" descr="Silverlight_logo.png"/>
          <p:cNvPicPr>
            <a:picLocks noChangeAspect="1"/>
          </p:cNvPicPr>
          <p:nvPr/>
        </p:nvPicPr>
        <p:blipFill>
          <a:blip r:embed="rId2" cstate="print"/>
          <a:srcRect/>
          <a:stretch>
            <a:fillRect/>
          </a:stretch>
        </p:blipFill>
        <p:spPr bwMode="auto">
          <a:xfrm>
            <a:off x="7383463" y="6053138"/>
            <a:ext cx="1379537" cy="4476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6"/>
          <p:cNvSpPr>
            <a:spLocks noGrp="1"/>
          </p:cNvSpPr>
          <p:nvPr>
            <p:ph type="dt" sz="half" idx="11"/>
          </p:nvPr>
        </p:nvSpPr>
        <p:spPr/>
        <p:txBody>
          <a:bodyPr/>
          <a:lstStyle>
            <a:lvl1pPr>
              <a:defRPr/>
            </a:lvl1pPr>
          </a:lstStyle>
          <a:p>
            <a:pPr algn="l" rtl="0">
              <a:defRPr/>
            </a:pPr>
            <a:fld id="{96107C59-1F28-472C-A4BF-4EE193290CC0}"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7" name="Footer Placeholder 7"/>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
        <p:nvSpPr>
          <p:cNvPr id="8" name="Rectangle 7"/>
          <p:cNvSpPr/>
          <p:nvPr userDrawn="1"/>
        </p:nvSpPr>
        <p:spPr>
          <a:xfrm>
            <a:off x="2565352" y="6596390"/>
            <a:ext cx="3911648" cy="261610"/>
          </a:xfrm>
          <a:prstGeom prst="rect">
            <a:avLst/>
          </a:prstGeom>
        </p:spPr>
        <p:txBody>
          <a:bodyPr wrap="none">
            <a:spAutoFit/>
          </a:bodyPr>
          <a:lstStyle/>
          <a:p>
            <a:pPr algn="l" rtl="0" fontAlgn="base">
              <a:spcBef>
                <a:spcPct val="0"/>
              </a:spcBef>
              <a:spcAft>
                <a:spcPct val="0"/>
              </a:spcAft>
            </a:pPr>
            <a:r>
              <a:rPr lang="en-US" sz="1100" b="1" kern="1200" dirty="0">
                <a:solidFill>
                  <a:srgbClr val="FF0000"/>
                </a:solidFill>
                <a:latin typeface="Arial" charset="0"/>
                <a:ea typeface="+mn-ea"/>
                <a:cs typeface="Arial" charset="0"/>
              </a:rPr>
              <a:t>MICROSOFT INTERNAL CONFIDENTIAL INFORMATION</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alternate">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6" name="Picture 6" descr="Silverlight_logo.png"/>
          <p:cNvPicPr>
            <a:picLocks noChangeAspect="1"/>
          </p:cNvPicPr>
          <p:nvPr/>
        </p:nvPicPr>
        <p:blipFill>
          <a:blip r:embed="rId3" cstate="print"/>
          <a:srcRect/>
          <a:stretch>
            <a:fillRect/>
          </a:stretch>
        </p:blipFill>
        <p:spPr bwMode="auto">
          <a:xfrm>
            <a:off x="7383463" y="6053138"/>
            <a:ext cx="1379537" cy="4476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5"/>
          <p:cNvSpPr>
            <a:spLocks noGrp="1"/>
          </p:cNvSpPr>
          <p:nvPr>
            <p:ph type="dt" sz="half" idx="11"/>
          </p:nvPr>
        </p:nvSpPr>
        <p:spPr/>
        <p:txBody>
          <a:bodyPr/>
          <a:lstStyle>
            <a:lvl1pPr>
              <a:defRPr/>
            </a:lvl1pPr>
          </a:lstStyle>
          <a:p>
            <a:pPr algn="l" rtl="0">
              <a:defRPr/>
            </a:pPr>
            <a:fld id="{829EA50D-B221-47CA-AA46-20A826BF6F45}"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8" name="Footer Placeholder 6"/>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_Expression">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5384800"/>
            <a:ext cx="9144000" cy="1473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6"/>
          <p:cNvSpPr>
            <a:spLocks noGrp="1"/>
          </p:cNvSpPr>
          <p:nvPr>
            <p:ph type="dt" sz="half" idx="11"/>
          </p:nvPr>
        </p:nvSpPr>
        <p:spPr/>
        <p:txBody>
          <a:bodyPr/>
          <a:lstStyle>
            <a:lvl1pPr>
              <a:defRPr/>
            </a:lvl1pPr>
          </a:lstStyle>
          <a:p>
            <a:pPr algn="l" rtl="0">
              <a:defRPr/>
            </a:pPr>
            <a:fld id="{5677E09D-259D-4236-9A4B-17DEF666DAA1}"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7" name="Footer Placeholder 7"/>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_MSnet">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6" name="Picture 6" descr="MSnet_logo.png"/>
          <p:cNvPicPr>
            <a:picLocks noChangeAspect="1"/>
          </p:cNvPicPr>
          <p:nvPr/>
        </p:nvPicPr>
        <p:blipFill>
          <a:blip r:embed="rId3" cstate="print"/>
          <a:srcRect/>
          <a:stretch>
            <a:fillRect/>
          </a:stretch>
        </p:blipFill>
        <p:spPr bwMode="auto">
          <a:xfrm>
            <a:off x="8016875" y="6067425"/>
            <a:ext cx="792163" cy="4000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lvl1pPr>
              <a:defRPr/>
            </a:lvl1pPr>
          </a:lstStyle>
          <a:p>
            <a:pPr algn="l" rtl="0">
              <a:defRPr/>
            </a:pPr>
            <a:fld id="{97903093-45A2-42D5-801D-90066A61A36D}"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8" name="Footer Placeholder 7"/>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nd Content_ASPnet">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6" name="Picture 6" descr="ASPnet_logo.png"/>
          <p:cNvPicPr>
            <a:picLocks noChangeAspect="1"/>
          </p:cNvPicPr>
          <p:nvPr/>
        </p:nvPicPr>
        <p:blipFill>
          <a:blip r:embed="rId3" cstate="print"/>
          <a:srcRect/>
          <a:stretch>
            <a:fillRect/>
          </a:stretch>
        </p:blipFill>
        <p:spPr bwMode="auto">
          <a:xfrm>
            <a:off x="7610475" y="6069013"/>
            <a:ext cx="1152525" cy="4000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lvl1pPr>
              <a:defRPr/>
            </a:lvl1pPr>
          </a:lstStyle>
          <a:p>
            <a:pPr algn="l" rtl="0">
              <a:defRPr/>
            </a:pPr>
            <a:fld id="{A74C133F-AF5D-473B-BCA8-14FA1170C86B}"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8" name="Footer Placeholder 7"/>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_VisualStudio">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6" name="Picture 6" descr="visualstudio_logo.png"/>
          <p:cNvPicPr>
            <a:picLocks noChangeAspect="1"/>
          </p:cNvPicPr>
          <p:nvPr/>
        </p:nvPicPr>
        <p:blipFill>
          <a:blip r:embed="rId3" cstate="print"/>
          <a:srcRect/>
          <a:stretch>
            <a:fillRect/>
          </a:stretch>
        </p:blipFill>
        <p:spPr bwMode="auto">
          <a:xfrm>
            <a:off x="6935788" y="6122988"/>
            <a:ext cx="1827212" cy="2778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lvl1pPr>
              <a:defRPr/>
            </a:lvl1pPr>
          </a:lstStyle>
          <a:p>
            <a:pPr algn="l" rtl="0">
              <a:defRPr/>
            </a:pPr>
            <a:fld id="{15E9EDB5-EBAF-4FF0-8D1E-6A4A85733FBE}"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8" name="Footer Placeholder 7"/>
          <p:cNvSpPr>
            <a:spLocks noGrp="1"/>
          </p:cNvSpPr>
          <p:nvPr>
            <p:ph type="ftr" sz="quarter" idx="12"/>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5" descr="blueband.tif"/>
          <p:cNvPicPr>
            <a:picLocks noChangeAspect="1"/>
          </p:cNvPicPr>
          <p:nvPr/>
        </p:nvPicPr>
        <p:blipFill>
          <a:blip r:embed="rId2" cstate="print"/>
          <a:srcRect/>
          <a:stretch>
            <a:fillRect/>
          </a:stretch>
        </p:blipFill>
        <p:spPr bwMode="auto">
          <a:xfrm>
            <a:off x="0" y="6016625"/>
            <a:ext cx="8128000" cy="476250"/>
          </a:xfrm>
          <a:prstGeom prst="rect">
            <a:avLst/>
          </a:prstGeom>
          <a:noFill/>
          <a:ln w="9525">
            <a:noFill/>
            <a:miter lim="800000"/>
            <a:headEnd/>
            <a:tailEnd/>
          </a:ln>
        </p:spPr>
      </p:pic>
      <p:pic>
        <p:nvPicPr>
          <p:cNvPr id="6" name="Picture 6" descr="Silverlight_logo.png"/>
          <p:cNvPicPr>
            <a:picLocks noChangeAspect="1"/>
          </p:cNvPicPr>
          <p:nvPr/>
        </p:nvPicPr>
        <p:blipFill>
          <a:blip r:embed="rId3" cstate="print"/>
          <a:srcRect/>
          <a:stretch>
            <a:fillRect/>
          </a:stretch>
        </p:blipFill>
        <p:spPr bwMode="auto">
          <a:xfrm>
            <a:off x="7383463" y="6053138"/>
            <a:ext cx="1379537" cy="447675"/>
          </a:xfrm>
          <a:prstGeom prst="rect">
            <a:avLst/>
          </a:prstGeom>
          <a:noFill/>
          <a:ln w="9525">
            <a:noFill/>
            <a:miter lim="800000"/>
            <a:headEnd/>
            <a:tailEnd/>
          </a:ln>
        </p:spPr>
      </p:pic>
      <p:sp>
        <p:nvSpPr>
          <p:cNvPr id="2" name="Title 1"/>
          <p:cNvSpPr>
            <a:spLocks noGrp="1"/>
          </p:cNvSpPr>
          <p:nvPr>
            <p:ph type="title"/>
          </p:nvPr>
        </p:nvSpPr>
        <p:spPr/>
        <p:txBody>
          <a:bodyPr/>
          <a:lstStyle>
            <a:lvl1pPr>
              <a:tabLst>
                <a:tab pos="2334762" algn="l"/>
              </a:tab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5"/>
          <p:cNvSpPr>
            <a:spLocks noGrp="1"/>
          </p:cNvSpPr>
          <p:nvPr>
            <p:ph type="dt" sz="half" idx="10"/>
          </p:nvPr>
        </p:nvSpPr>
        <p:spPr/>
        <p:txBody>
          <a:bodyPr/>
          <a:lstStyle>
            <a:lvl1pPr>
              <a:defRPr/>
            </a:lvl1pPr>
          </a:lstStyle>
          <a:p>
            <a:pPr algn="l" rtl="0">
              <a:defRPr/>
            </a:pPr>
            <a:fld id="{CC2E8909-8354-4E32-A3EE-86D55701E507}" type="datetimeFigureOut">
              <a:rPr lang="en-US" sz="1000" kern="1200">
                <a:solidFill>
                  <a:srgbClr val="125CA7"/>
                </a:solidFill>
                <a:latin typeface="Segoe" pitchFamily="34" charset="0"/>
                <a:ea typeface="+mn-ea"/>
                <a:cs typeface="+mn-cs"/>
              </a:rPr>
              <a:pPr algn="l" rtl="0">
                <a:defRPr/>
              </a:pPr>
              <a:t>10/3/2009</a:t>
            </a:fld>
            <a:endParaRPr lang="en-US" sz="1000" kern="1200" dirty="0">
              <a:solidFill>
                <a:srgbClr val="125CA7"/>
              </a:solidFill>
              <a:latin typeface="Segoe" pitchFamily="34" charset="0"/>
              <a:ea typeface="+mn-ea"/>
              <a:cs typeface="+mn-cs"/>
            </a:endParaRPr>
          </a:p>
        </p:txBody>
      </p:sp>
      <p:sp>
        <p:nvSpPr>
          <p:cNvPr id="8" name="Footer Placeholder 6"/>
          <p:cNvSpPr>
            <a:spLocks noGrp="1"/>
          </p:cNvSpPr>
          <p:nvPr>
            <p:ph type="ftr" sz="quarter" idx="11"/>
          </p:nvPr>
        </p:nvSpPr>
        <p:spPr/>
        <p:txBody>
          <a:bodyPr/>
          <a:lstStyle>
            <a:lvl1pPr>
              <a:defRPr/>
            </a:lvl1pPr>
          </a:lstStyle>
          <a:p>
            <a:pPr algn="ctr" rtl="0">
              <a:defRPr/>
            </a:pPr>
            <a:endParaRPr lang="en-US" sz="1000" b="1" kern="1200">
              <a:solidFill>
                <a:srgbClr val="125CA7"/>
              </a:solidFill>
              <a:latin typeface="Segoe" pitchFamily="34" charset="0"/>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63" y="636588"/>
            <a:ext cx="8382000" cy="508000"/>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1027" name="Text Placeholder 2"/>
          <p:cNvSpPr>
            <a:spLocks noGrp="1"/>
          </p:cNvSpPr>
          <p:nvPr>
            <p:ph type="body" idx="1"/>
          </p:nvPr>
        </p:nvSpPr>
        <p:spPr bwMode="auto">
          <a:xfrm>
            <a:off x="360363" y="1203325"/>
            <a:ext cx="8382000" cy="1677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&lt;Insert First Level Text&gt;</a:t>
            </a:r>
          </a:p>
          <a:p>
            <a:pPr lvl="1"/>
            <a:r>
              <a:rPr lang="en-US" smtClean="0"/>
              <a:t>&lt;Insert Second Level Text&gt;</a:t>
            </a:r>
          </a:p>
          <a:p>
            <a:pPr lvl="2"/>
            <a:r>
              <a:rPr lang="en-US" smtClean="0"/>
              <a:t>&lt;Insert Third Level Text&gt;</a:t>
            </a:r>
          </a:p>
          <a:p>
            <a:pPr lvl="3"/>
            <a:r>
              <a:rPr lang="en-US" smtClean="0"/>
              <a:t>&lt;Insert Fourth Level Text&gt;</a:t>
            </a:r>
          </a:p>
          <a:p>
            <a:pPr lvl="4"/>
            <a:r>
              <a:rPr lang="en-US" smtClean="0"/>
              <a:t>&lt;Insert Fifth Level Text&gt;</a:t>
            </a:r>
          </a:p>
        </p:txBody>
      </p:sp>
      <p:sp>
        <p:nvSpPr>
          <p:cNvPr id="4" name="Date Placeholder 3"/>
          <p:cNvSpPr>
            <a:spLocks noGrp="1"/>
          </p:cNvSpPr>
          <p:nvPr>
            <p:ph type="dt" sz="half" idx="2"/>
          </p:nvPr>
        </p:nvSpPr>
        <p:spPr>
          <a:xfrm>
            <a:off x="360363" y="6492875"/>
            <a:ext cx="3149600" cy="365125"/>
          </a:xfrm>
          <a:prstGeom prst="rect">
            <a:avLst/>
          </a:prstGeom>
        </p:spPr>
        <p:txBody>
          <a:bodyPr vert="horz" lIns="76194" tIns="38097" rIns="76194" bIns="38097" rtlCol="0" anchor="ctr"/>
          <a:lstStyle>
            <a:lvl1pPr algn="l" fontAlgn="auto">
              <a:spcBef>
                <a:spcPts val="0"/>
              </a:spcBef>
              <a:spcAft>
                <a:spcPts val="0"/>
              </a:spcAft>
              <a:defRPr sz="1000" smtClean="0">
                <a:solidFill>
                  <a:schemeClr val="bg2"/>
                </a:solidFill>
                <a:latin typeface="Segoe" pitchFamily="34" charset="0"/>
                <a:cs typeface="+mn-cs"/>
              </a:defRPr>
            </a:lvl1pPr>
          </a:lstStyle>
          <a:p>
            <a:pPr rtl="0">
              <a:defRPr/>
            </a:pPr>
            <a:fld id="{D4778351-0A8A-4701-BE6C-929DDD3D80ED}" type="datetimeFigureOut">
              <a:rPr lang="en-US" kern="1200">
                <a:solidFill>
                  <a:srgbClr val="125CA7"/>
                </a:solidFill>
                <a:ea typeface="+mn-ea"/>
              </a:rPr>
              <a:pPr rtl="0">
                <a:defRPr/>
              </a:pPr>
              <a:t>10/3/2009</a:t>
            </a:fld>
            <a:endParaRPr lang="en-US" kern="1200" dirty="0">
              <a:solidFill>
                <a:srgbClr val="125CA7"/>
              </a:solidFill>
              <a:ea typeface="+mn-ea"/>
            </a:endParaRPr>
          </a:p>
        </p:txBody>
      </p:sp>
      <p:sp>
        <p:nvSpPr>
          <p:cNvPr id="5" name="Footer Placeholder 4"/>
          <p:cNvSpPr>
            <a:spLocks noGrp="1"/>
          </p:cNvSpPr>
          <p:nvPr>
            <p:ph type="ftr" sz="quarter" idx="3"/>
          </p:nvPr>
        </p:nvSpPr>
        <p:spPr>
          <a:xfrm>
            <a:off x="3611563" y="6492875"/>
            <a:ext cx="1920875" cy="365125"/>
          </a:xfrm>
          <a:prstGeom prst="rect">
            <a:avLst/>
          </a:prstGeom>
        </p:spPr>
        <p:txBody>
          <a:bodyPr vert="horz" lIns="76194" tIns="38097" rIns="76194" bIns="38097" rtlCol="0" anchor="ctr"/>
          <a:lstStyle>
            <a:lvl1pPr algn="ctr" fontAlgn="auto">
              <a:spcBef>
                <a:spcPts val="0"/>
              </a:spcBef>
              <a:spcAft>
                <a:spcPts val="0"/>
              </a:spcAft>
              <a:defRPr sz="1000" b="1" dirty="0">
                <a:solidFill>
                  <a:schemeClr val="bg2"/>
                </a:solidFill>
                <a:latin typeface="Segoe" pitchFamily="34" charset="0"/>
                <a:cs typeface="+mn-cs"/>
              </a:defRPr>
            </a:lvl1pPr>
          </a:lstStyle>
          <a:p>
            <a:pPr rtl="0">
              <a:defRPr/>
            </a:pPr>
            <a:endParaRPr lang="en-US" kern="1200">
              <a:solidFill>
                <a:srgbClr val="125CA7"/>
              </a:solidFill>
              <a:ea typeface="+mn-ea"/>
            </a:endParaRPr>
          </a:p>
        </p:txBody>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p:fade/>
  </p:transition>
  <p:timing>
    <p:tnLst>
      <p:par>
        <p:cTn id="1" dur="indefinite" restart="never" nodeType="tmRoot"/>
      </p:par>
    </p:tnLst>
  </p:timing>
  <p:txStyles>
    <p:titleStyle>
      <a:lvl1pPr algn="l" defTabSz="912813" rtl="0" fontAlgn="base">
        <a:lnSpc>
          <a:spcPct val="90000"/>
        </a:lnSpc>
        <a:spcBef>
          <a:spcPct val="0"/>
        </a:spcBef>
        <a:spcAft>
          <a:spcPct val="0"/>
        </a:spcAft>
        <a:defRPr lang="en-US" sz="3700" kern="1200" spc="-125" dirty="0">
          <a:ln w="3175">
            <a:noFill/>
          </a:ln>
          <a:solidFill>
            <a:schemeClr val="bg2"/>
          </a:solidFill>
          <a:latin typeface="Segoe Light" pitchFamily="34" charset="0"/>
          <a:ea typeface="+mn-ea"/>
          <a:cs typeface="Arial" charset="0"/>
        </a:defRPr>
      </a:lvl1pPr>
      <a:lvl2pPr algn="l" defTabSz="912813" rtl="0" fontAlgn="base">
        <a:lnSpc>
          <a:spcPct val="90000"/>
        </a:lnSpc>
        <a:spcBef>
          <a:spcPct val="0"/>
        </a:spcBef>
        <a:spcAft>
          <a:spcPct val="0"/>
        </a:spcAft>
        <a:defRPr sz="3700">
          <a:solidFill>
            <a:schemeClr val="bg2"/>
          </a:solidFill>
          <a:latin typeface="Segoe Light" pitchFamily="34" charset="0"/>
          <a:cs typeface="Arial" charset="0"/>
        </a:defRPr>
      </a:lvl2pPr>
      <a:lvl3pPr algn="l" defTabSz="912813" rtl="0" fontAlgn="base">
        <a:lnSpc>
          <a:spcPct val="90000"/>
        </a:lnSpc>
        <a:spcBef>
          <a:spcPct val="0"/>
        </a:spcBef>
        <a:spcAft>
          <a:spcPct val="0"/>
        </a:spcAft>
        <a:defRPr sz="3700">
          <a:solidFill>
            <a:schemeClr val="bg2"/>
          </a:solidFill>
          <a:latin typeface="Segoe Light" pitchFamily="34" charset="0"/>
          <a:cs typeface="Arial" charset="0"/>
        </a:defRPr>
      </a:lvl3pPr>
      <a:lvl4pPr algn="l" defTabSz="912813" rtl="0" fontAlgn="base">
        <a:lnSpc>
          <a:spcPct val="90000"/>
        </a:lnSpc>
        <a:spcBef>
          <a:spcPct val="0"/>
        </a:spcBef>
        <a:spcAft>
          <a:spcPct val="0"/>
        </a:spcAft>
        <a:defRPr sz="3700">
          <a:solidFill>
            <a:schemeClr val="bg2"/>
          </a:solidFill>
          <a:latin typeface="Segoe Light" pitchFamily="34" charset="0"/>
          <a:cs typeface="Arial" charset="0"/>
        </a:defRPr>
      </a:lvl4pPr>
      <a:lvl5pPr algn="l" defTabSz="912813" rtl="0" fontAlgn="base">
        <a:lnSpc>
          <a:spcPct val="90000"/>
        </a:lnSpc>
        <a:spcBef>
          <a:spcPct val="0"/>
        </a:spcBef>
        <a:spcAft>
          <a:spcPct val="0"/>
        </a:spcAft>
        <a:defRPr sz="3700">
          <a:solidFill>
            <a:schemeClr val="bg2"/>
          </a:solidFill>
          <a:latin typeface="Segoe Light" pitchFamily="34" charset="0"/>
          <a:cs typeface="Arial" charset="0"/>
        </a:defRPr>
      </a:lvl5pPr>
      <a:lvl6pPr marL="457200" algn="l" defTabSz="912813" rtl="0" fontAlgn="base">
        <a:lnSpc>
          <a:spcPct val="90000"/>
        </a:lnSpc>
        <a:spcBef>
          <a:spcPct val="0"/>
        </a:spcBef>
        <a:spcAft>
          <a:spcPct val="0"/>
        </a:spcAft>
        <a:defRPr sz="3700">
          <a:solidFill>
            <a:schemeClr val="bg2"/>
          </a:solidFill>
          <a:latin typeface="Segoe Light" pitchFamily="34" charset="0"/>
          <a:cs typeface="Arial" charset="0"/>
        </a:defRPr>
      </a:lvl6pPr>
      <a:lvl7pPr marL="914400" algn="l" defTabSz="912813" rtl="0" fontAlgn="base">
        <a:lnSpc>
          <a:spcPct val="90000"/>
        </a:lnSpc>
        <a:spcBef>
          <a:spcPct val="0"/>
        </a:spcBef>
        <a:spcAft>
          <a:spcPct val="0"/>
        </a:spcAft>
        <a:defRPr sz="3700">
          <a:solidFill>
            <a:schemeClr val="bg2"/>
          </a:solidFill>
          <a:latin typeface="Segoe Light" pitchFamily="34" charset="0"/>
          <a:cs typeface="Arial" charset="0"/>
        </a:defRPr>
      </a:lvl7pPr>
      <a:lvl8pPr marL="1371600" algn="l" defTabSz="912813" rtl="0" fontAlgn="base">
        <a:lnSpc>
          <a:spcPct val="90000"/>
        </a:lnSpc>
        <a:spcBef>
          <a:spcPct val="0"/>
        </a:spcBef>
        <a:spcAft>
          <a:spcPct val="0"/>
        </a:spcAft>
        <a:defRPr sz="3700">
          <a:solidFill>
            <a:schemeClr val="bg2"/>
          </a:solidFill>
          <a:latin typeface="Segoe Light" pitchFamily="34" charset="0"/>
          <a:cs typeface="Arial" charset="0"/>
        </a:defRPr>
      </a:lvl8pPr>
      <a:lvl9pPr marL="1828800" algn="l" defTabSz="912813" rtl="0" fontAlgn="base">
        <a:lnSpc>
          <a:spcPct val="90000"/>
        </a:lnSpc>
        <a:spcBef>
          <a:spcPct val="0"/>
        </a:spcBef>
        <a:spcAft>
          <a:spcPct val="0"/>
        </a:spcAft>
        <a:defRPr sz="3700">
          <a:solidFill>
            <a:schemeClr val="bg2"/>
          </a:solidFill>
          <a:latin typeface="Segoe Light" pitchFamily="34" charset="0"/>
          <a:cs typeface="Arial" charset="0"/>
        </a:defRPr>
      </a:lvl9pPr>
    </p:titleStyle>
    <p:bodyStyle>
      <a:lvl1pPr marL="288925" indent="-288925" algn="l" defTabSz="912813" rtl="0" fontAlgn="base">
        <a:lnSpc>
          <a:spcPct val="90000"/>
        </a:lnSpc>
        <a:spcBef>
          <a:spcPct val="20000"/>
        </a:spcBef>
        <a:spcAft>
          <a:spcPct val="0"/>
        </a:spcAft>
        <a:buFont typeface="Arial" charset="0"/>
        <a:buChar char="•"/>
        <a:defRPr sz="2300" kern="1200">
          <a:solidFill>
            <a:schemeClr val="bg1"/>
          </a:solidFill>
          <a:latin typeface="+mn-lt"/>
          <a:ea typeface="+mn-ea"/>
          <a:cs typeface="+mn-cs"/>
        </a:defRPr>
      </a:lvl1pPr>
      <a:lvl2pPr marL="519113" indent="-228600" algn="l" defTabSz="912813" rtl="0" fontAlgn="base">
        <a:lnSpc>
          <a:spcPct val="90000"/>
        </a:lnSpc>
        <a:spcBef>
          <a:spcPct val="20000"/>
        </a:spcBef>
        <a:spcAft>
          <a:spcPct val="0"/>
        </a:spcAft>
        <a:buFont typeface="Arial" charset="0"/>
        <a:buChar char="•"/>
        <a:defRPr sz="2000" kern="1200">
          <a:solidFill>
            <a:schemeClr val="bg1"/>
          </a:solidFill>
          <a:latin typeface="+mn-lt"/>
          <a:ea typeface="+mn-ea"/>
          <a:cs typeface="+mn-cs"/>
        </a:defRPr>
      </a:lvl2pPr>
      <a:lvl3pPr marL="712788" indent="-192088" algn="l" defTabSz="912813" rtl="0" fontAlgn="base">
        <a:lnSpc>
          <a:spcPct val="90000"/>
        </a:lnSpc>
        <a:spcBef>
          <a:spcPct val="20000"/>
        </a:spcBef>
        <a:spcAft>
          <a:spcPct val="0"/>
        </a:spcAft>
        <a:buFont typeface="Arial" charset="0"/>
        <a:buChar char="•"/>
        <a:defRPr sz="2000" kern="1200">
          <a:solidFill>
            <a:schemeClr val="bg1"/>
          </a:solidFill>
          <a:latin typeface="+mn-lt"/>
          <a:ea typeface="+mn-ea"/>
          <a:cs typeface="+mn-cs"/>
        </a:defRPr>
      </a:lvl3pPr>
      <a:lvl4pPr marL="954088" indent="-241300" algn="l" defTabSz="912813" rtl="0" fontAlgn="base">
        <a:lnSpc>
          <a:spcPct val="90000"/>
        </a:lnSpc>
        <a:spcBef>
          <a:spcPct val="20000"/>
        </a:spcBef>
        <a:spcAft>
          <a:spcPct val="0"/>
        </a:spcAft>
        <a:buFont typeface="Arial" charset="0"/>
        <a:buChar char="•"/>
        <a:defRPr sz="2000" kern="1200">
          <a:solidFill>
            <a:schemeClr val="bg1"/>
          </a:solidFill>
          <a:latin typeface="+mn-lt"/>
          <a:ea typeface="+mn-ea"/>
          <a:cs typeface="+mn-cs"/>
        </a:defRPr>
      </a:lvl4pPr>
      <a:lvl5pPr marL="1184275" indent="-228600" algn="l" defTabSz="912813" rtl="0" fontAlgn="base">
        <a:lnSpc>
          <a:spcPct val="90000"/>
        </a:lnSpc>
        <a:spcBef>
          <a:spcPct val="20000"/>
        </a:spcBef>
        <a:spcAft>
          <a:spcPct val="0"/>
        </a:spcAft>
        <a:buFont typeface="Arial" charset="0"/>
        <a:buChar char="•"/>
        <a:defRPr sz="2000" kern="1200">
          <a:solidFill>
            <a:schemeClr val="bg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timheuer.com/blog/archive/2009/09/29/seattle-firestarter-videos-available-online.aspx"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msdn.microsoft.com/en-us/library/cc189034(VS.95).aspx"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1063" y="4022824"/>
            <a:ext cx="7690116" cy="997196"/>
          </a:xfrm>
        </p:spPr>
        <p:txBody>
          <a:bodyPr/>
          <a:lstStyle/>
          <a:p>
            <a:r>
              <a:rPr lang="en-US" sz="1800" dirty="0" smtClean="0"/>
              <a:t>Jon Galloway</a:t>
            </a:r>
          </a:p>
          <a:p>
            <a:r>
              <a:rPr lang="en-US" sz="1800" dirty="0" smtClean="0"/>
              <a:t>Vertigo Software</a:t>
            </a:r>
          </a:p>
          <a:p>
            <a:endParaRPr lang="en-US" sz="1800" dirty="0" smtClean="0"/>
          </a:p>
          <a:p>
            <a:r>
              <a:rPr lang="en-US" sz="1800" dirty="0" smtClean="0"/>
              <a:t>ASP.NET MVP, Silverlight Insider</a:t>
            </a:r>
          </a:p>
        </p:txBody>
      </p:sp>
      <p:sp>
        <p:nvSpPr>
          <p:cNvPr id="5" name="Title 4"/>
          <p:cNvSpPr>
            <a:spLocks noGrp="1"/>
          </p:cNvSpPr>
          <p:nvPr>
            <p:ph type="ctrTitle"/>
          </p:nvPr>
        </p:nvSpPr>
        <p:spPr>
          <a:xfrm>
            <a:off x="539749" y="2611398"/>
            <a:ext cx="8031428" cy="609398"/>
          </a:xfrm>
        </p:spPr>
        <p:txBody>
          <a:bodyPr/>
          <a:lstStyle/>
          <a:p>
            <a:r>
              <a:rPr sz="4400" dirty="0" smtClean="0">
                <a:latin typeface="Segoe Semibold" pitchFamily="34" charset="0"/>
              </a:rPr>
              <a:t>XAML and Expression Tools</a:t>
            </a:r>
            <a:endParaRPr lang="en-US" sz="20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Expression Stuff</a:t>
            </a:r>
            <a:endParaRPr lang="en-US" dirty="0"/>
          </a:p>
        </p:txBody>
      </p:sp>
      <p:sp>
        <p:nvSpPr>
          <p:cNvPr id="3" name="Text Placeholder 2"/>
          <p:cNvSpPr>
            <a:spLocks noGrp="1"/>
          </p:cNvSpPr>
          <p:nvPr>
            <p:ph type="body" sz="quarter" idx="10"/>
          </p:nvPr>
        </p:nvSpPr>
        <p:spPr>
          <a:xfrm>
            <a:off x="359833" y="1203854"/>
            <a:ext cx="8382000" cy="2902333"/>
          </a:xfrm>
        </p:spPr>
        <p:txBody>
          <a:bodyPr/>
          <a:lstStyle/>
          <a:p>
            <a:r>
              <a:rPr lang="en-US" dirty="0" smtClean="0"/>
              <a:t>Blend is </a:t>
            </a:r>
            <a:r>
              <a:rPr lang="en-US" dirty="0" err="1" smtClean="0"/>
              <a:t>debuggable</a:t>
            </a:r>
            <a:endParaRPr lang="en-US" dirty="0" smtClean="0"/>
          </a:p>
          <a:p>
            <a:r>
              <a:rPr lang="en-US" dirty="0" err="1" smtClean="0"/>
              <a:t>SketchFlow</a:t>
            </a:r>
            <a:endParaRPr lang="en-US" dirty="0" smtClean="0"/>
          </a:p>
          <a:p>
            <a:r>
              <a:rPr lang="en-US" dirty="0" smtClean="0"/>
              <a:t>Photoshop, Illustrator import</a:t>
            </a:r>
            <a:endParaRPr lang="en-US" dirty="0" smtClean="0"/>
          </a:p>
          <a:p>
            <a:r>
              <a:rPr lang="en-US" dirty="0" smtClean="0"/>
              <a:t>Design, Encoder, Web</a:t>
            </a:r>
          </a:p>
          <a:p>
            <a:endParaRPr lang="en-US" dirty="0" smtClean="0"/>
          </a:p>
          <a:p>
            <a:r>
              <a:rPr lang="en-US" dirty="0" smtClean="0"/>
              <a:t>More info here: </a:t>
            </a:r>
            <a:r>
              <a:rPr lang="en-US" dirty="0" smtClean="0">
                <a:hlinkClick r:id="rId2"/>
              </a:rPr>
              <a:t>http://timheuer.com/blog/archive/2009/09/29/seattle-firestarter-videos-available-online.aspx</a:t>
            </a:r>
            <a:endParaRPr lang="en-US"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Text Placeholder 2"/>
          <p:cNvSpPr>
            <a:spLocks noGrp="1"/>
          </p:cNvSpPr>
          <p:nvPr>
            <p:ph type="body" sz="quarter" idx="10"/>
          </p:nvPr>
        </p:nvSpPr>
        <p:spPr>
          <a:xfrm>
            <a:off x="359833" y="1203855"/>
            <a:ext cx="7945967" cy="4905958"/>
          </a:xfrm>
        </p:spPr>
        <p:txBody>
          <a:bodyPr/>
          <a:lstStyle/>
          <a:p>
            <a:pPr>
              <a:buNone/>
            </a:pPr>
            <a:r>
              <a:rPr lang="en-US" sz="1200" dirty="0" smtClean="0"/>
              <a:t>8:30 AM – 9:30 AM (Jon Galloway)</a:t>
            </a:r>
          </a:p>
          <a:p>
            <a:pPr>
              <a:buNone/>
            </a:pPr>
            <a:r>
              <a:rPr lang="en-US" sz="1200" dirty="0" smtClean="0"/>
              <a:t>Silverlight Intro\Overview</a:t>
            </a:r>
          </a:p>
          <a:p>
            <a:pPr>
              <a:buNone/>
            </a:pPr>
            <a:endParaRPr lang="en-US" sz="1200" dirty="0" smtClean="0"/>
          </a:p>
          <a:p>
            <a:pPr>
              <a:buNone/>
            </a:pPr>
            <a:r>
              <a:rPr lang="en-US" sz="2000" b="1" dirty="0" smtClean="0"/>
              <a:t>9:45 – 11:00 AM (Jon Galloway)</a:t>
            </a:r>
          </a:p>
          <a:p>
            <a:pPr>
              <a:buNone/>
            </a:pPr>
            <a:r>
              <a:rPr lang="en-US" sz="2000" b="1" dirty="0" smtClean="0"/>
              <a:t>XAML &amp; Expression Tools</a:t>
            </a:r>
          </a:p>
          <a:p>
            <a:pPr>
              <a:buNone/>
            </a:pPr>
            <a:endParaRPr lang="en-US" sz="1200" dirty="0" smtClean="0"/>
          </a:p>
          <a:p>
            <a:pPr>
              <a:buNone/>
            </a:pPr>
            <a:r>
              <a:rPr lang="en-US" sz="1200" dirty="0" smtClean="0"/>
              <a:t>11:15 - 12:15 PM (Tim </a:t>
            </a:r>
            <a:r>
              <a:rPr lang="en-US" sz="1200" dirty="0" err="1" smtClean="0"/>
              <a:t>Heuer</a:t>
            </a:r>
            <a:r>
              <a:rPr lang="en-US" sz="1200" dirty="0" smtClean="0"/>
              <a:t>)</a:t>
            </a:r>
          </a:p>
          <a:p>
            <a:pPr>
              <a:buNone/>
            </a:pPr>
            <a:r>
              <a:rPr lang="en-US" sz="1200" dirty="0" smtClean="0"/>
              <a:t>Animation, Audio, Video</a:t>
            </a:r>
          </a:p>
          <a:p>
            <a:pPr>
              <a:buNone/>
            </a:pPr>
            <a:endParaRPr lang="en-US" sz="1200" dirty="0" smtClean="0"/>
          </a:p>
          <a:p>
            <a:pPr>
              <a:buNone/>
            </a:pPr>
            <a:r>
              <a:rPr lang="en-US" sz="1200" dirty="0" smtClean="0"/>
              <a:t>12:15 PM – 1:15 PM</a:t>
            </a:r>
          </a:p>
          <a:p>
            <a:pPr>
              <a:buNone/>
            </a:pPr>
            <a:r>
              <a:rPr lang="en-US" sz="1200" dirty="0" smtClean="0"/>
              <a:t>Lunch Provided</a:t>
            </a:r>
          </a:p>
          <a:p>
            <a:pPr>
              <a:buNone/>
            </a:pPr>
            <a:endParaRPr lang="en-US" sz="1200" dirty="0" smtClean="0"/>
          </a:p>
          <a:p>
            <a:pPr>
              <a:buNone/>
            </a:pPr>
            <a:r>
              <a:rPr lang="en-US" sz="1200" dirty="0" smtClean="0"/>
              <a:t>1:15 PM – 2:30 PM (Tim </a:t>
            </a:r>
            <a:r>
              <a:rPr lang="en-US" sz="1200" dirty="0" err="1" smtClean="0"/>
              <a:t>Heuer</a:t>
            </a:r>
            <a:r>
              <a:rPr lang="en-US" sz="1200" dirty="0" smtClean="0"/>
              <a:t>)</a:t>
            </a:r>
          </a:p>
          <a:p>
            <a:pPr>
              <a:buNone/>
            </a:pPr>
            <a:r>
              <a:rPr lang="en-US" sz="1200" dirty="0" smtClean="0"/>
              <a:t>Silverlight Controls</a:t>
            </a:r>
          </a:p>
          <a:p>
            <a:pPr>
              <a:buNone/>
            </a:pPr>
            <a:endParaRPr lang="en-US" sz="1200" dirty="0" smtClean="0"/>
          </a:p>
          <a:p>
            <a:pPr>
              <a:buNone/>
            </a:pPr>
            <a:r>
              <a:rPr lang="en-US" sz="1200" dirty="0" smtClean="0"/>
              <a:t>2:45 PM – 4:00 PM (Robert </a:t>
            </a:r>
            <a:r>
              <a:rPr lang="en-US" sz="1200" dirty="0" err="1" smtClean="0"/>
              <a:t>Altland</a:t>
            </a:r>
            <a:r>
              <a:rPr lang="en-US" sz="1200" dirty="0" smtClean="0"/>
              <a:t>)</a:t>
            </a:r>
          </a:p>
          <a:p>
            <a:pPr>
              <a:buNone/>
            </a:pPr>
            <a:r>
              <a:rPr lang="en-US" sz="1200" dirty="0" smtClean="0"/>
              <a:t>Silverlight and Data</a:t>
            </a:r>
          </a:p>
          <a:p>
            <a:pPr>
              <a:buNone/>
            </a:pPr>
            <a:endParaRPr lang="en-US" sz="1200" dirty="0" smtClean="0"/>
          </a:p>
          <a:p>
            <a:pPr>
              <a:buNone/>
            </a:pPr>
            <a:r>
              <a:rPr lang="en-US" sz="1200" dirty="0" smtClean="0"/>
              <a:t>4:15 PM – 5:00 PM (Robert </a:t>
            </a:r>
            <a:r>
              <a:rPr lang="en-US" sz="1200" dirty="0" err="1" smtClean="0"/>
              <a:t>Altland</a:t>
            </a:r>
            <a:r>
              <a:rPr lang="en-US" sz="1200" dirty="0" smtClean="0"/>
              <a:t>)</a:t>
            </a:r>
          </a:p>
          <a:p>
            <a:pPr>
              <a:buNone/>
            </a:pPr>
            <a:r>
              <a:rPr lang="en-US" sz="1200" dirty="0" smtClean="0"/>
              <a:t>Silverlight Development Process (Team Development, Debugging, Testing, Deployment) </a:t>
            </a:r>
          </a:p>
          <a:p>
            <a:pPr>
              <a:buNone/>
            </a:pPr>
            <a:endParaRPr lang="en-US" sz="1200" dirty="0" smtClean="0"/>
          </a:p>
          <a:p>
            <a:pPr>
              <a:buNone/>
            </a:pPr>
            <a:r>
              <a:rPr lang="en-US" sz="1200" dirty="0" smtClean="0"/>
              <a:t>5:00 PM – 5:15 PM</a:t>
            </a:r>
          </a:p>
          <a:p>
            <a:pPr>
              <a:buNone/>
            </a:pPr>
            <a:r>
              <a:rPr lang="en-US" sz="1200" dirty="0" smtClean="0"/>
              <a:t>Closing and Giveaways</a:t>
            </a:r>
            <a:endParaRPr lang="en-US" sz="1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this business?</a:t>
            </a:r>
            <a:endParaRPr lang="en-US" dirty="0"/>
          </a:p>
        </p:txBody>
      </p:sp>
      <p:sp>
        <p:nvSpPr>
          <p:cNvPr id="3" name="Text Placeholder 2"/>
          <p:cNvSpPr>
            <a:spLocks noGrp="1"/>
          </p:cNvSpPr>
          <p:nvPr>
            <p:ph type="body" sz="quarter" idx="10"/>
          </p:nvPr>
        </p:nvSpPr>
        <p:spPr>
          <a:xfrm>
            <a:off x="359833" y="1203854"/>
            <a:ext cx="8382000" cy="2163669"/>
          </a:xfrm>
        </p:spPr>
        <p:txBody>
          <a:bodyPr/>
          <a:lstStyle/>
          <a:p>
            <a:r>
              <a:rPr lang="en-US" dirty="0" smtClean="0"/>
              <a:t>Application Markup Language</a:t>
            </a:r>
          </a:p>
          <a:p>
            <a:r>
              <a:rPr lang="en-US" dirty="0" smtClean="0"/>
              <a:t>Not HTML</a:t>
            </a:r>
          </a:p>
          <a:p>
            <a:r>
              <a:rPr lang="en-US" dirty="0" smtClean="0"/>
              <a:t>Give up on it trying to be HTML</a:t>
            </a:r>
          </a:p>
          <a:p>
            <a:pPr lvl="1"/>
            <a:r>
              <a:rPr lang="en-US" dirty="0" smtClean="0"/>
              <a:t>It cannot be reasoned with</a:t>
            </a:r>
          </a:p>
          <a:p>
            <a:r>
              <a:rPr lang="en-US" dirty="0" smtClean="0"/>
              <a:t>It is kind of human editable</a:t>
            </a:r>
          </a:p>
          <a:p>
            <a:pPr lvl="1"/>
            <a:r>
              <a:rPr lang="en-US" dirty="0" smtClean="0"/>
              <a:t>But not really</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p:txBody>
      </p:sp>
      <p:sp>
        <p:nvSpPr>
          <p:cNvPr id="6" name="Rounded Rectangle 5"/>
          <p:cNvSpPr/>
          <p:nvPr/>
        </p:nvSpPr>
        <p:spPr>
          <a:xfrm>
            <a:off x="5181600" y="3505200"/>
            <a:ext cx="2743200" cy="106680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accent3">
                    <a:lumMod val="60000"/>
                    <a:lumOff val="40000"/>
                  </a:schemeClr>
                </a:solidFill>
              </a:rPr>
              <a:t>Under</a:t>
            </a:r>
          </a:p>
          <a:p>
            <a:r>
              <a:rPr lang="en-US" dirty="0" smtClean="0">
                <a:solidFill>
                  <a:schemeClr val="accent3">
                    <a:lumMod val="60000"/>
                    <a:lumOff val="40000"/>
                  </a:schemeClr>
                </a:solidFill>
              </a:rPr>
              <a:t>Source </a:t>
            </a:r>
          </a:p>
          <a:p>
            <a:r>
              <a:rPr lang="en-US" dirty="0" smtClean="0">
                <a:solidFill>
                  <a:schemeClr val="accent3">
                    <a:lumMod val="60000"/>
                    <a:lumOff val="40000"/>
                  </a:schemeClr>
                </a:solidFill>
              </a:rPr>
              <a:t>Control</a:t>
            </a:r>
            <a:endParaRPr lang="en-US" dirty="0">
              <a:solidFill>
                <a:schemeClr val="accent3">
                  <a:lumMod val="60000"/>
                  <a:lumOff val="40000"/>
                </a:schemeClr>
              </a:solidFill>
            </a:endParaRPr>
          </a:p>
        </p:txBody>
      </p:sp>
      <p:graphicFrame>
        <p:nvGraphicFramePr>
          <p:cNvPr id="7" name="Diagram 6"/>
          <p:cNvGraphicFramePr/>
          <p:nvPr/>
        </p:nvGraphicFramePr>
        <p:xfrm>
          <a:off x="685800" y="228600"/>
          <a:ext cx="79248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and Grid</a:t>
            </a:r>
            <a:endParaRPr lang="en-US" dirty="0"/>
          </a:p>
        </p:txBody>
      </p:sp>
      <p:sp>
        <p:nvSpPr>
          <p:cNvPr id="3" name="Text Placeholder 2"/>
          <p:cNvSpPr>
            <a:spLocks noGrp="1"/>
          </p:cNvSpPr>
          <p:nvPr>
            <p:ph type="body" sz="quarter" idx="10"/>
          </p:nvPr>
        </p:nvSpPr>
        <p:spPr>
          <a:xfrm>
            <a:off x="359833" y="1203854"/>
            <a:ext cx="8382000" cy="1435778"/>
          </a:xfrm>
        </p:spPr>
        <p:txBody>
          <a:bodyPr/>
          <a:lstStyle/>
          <a:p>
            <a:r>
              <a:rPr lang="en-US" dirty="0" smtClean="0"/>
              <a:t>Layout controls</a:t>
            </a:r>
          </a:p>
          <a:p>
            <a:r>
              <a:rPr lang="en-US" dirty="0" smtClean="0"/>
              <a:t>Grid is like an HTML table except it’s okay to use it for layout</a:t>
            </a:r>
          </a:p>
          <a:p>
            <a:pPr lvl="1"/>
            <a:r>
              <a:rPr lang="en-US" dirty="0" smtClean="0"/>
              <a:t>Not sure why that is, maybe because no one sees your XAML?</a:t>
            </a:r>
          </a:p>
          <a:p>
            <a:pPr lvl="1"/>
            <a:r>
              <a:rPr lang="en-US" dirty="0" smtClean="0"/>
              <a:t>Star sizing is nice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XAML turns into applications</a:t>
            </a:r>
            <a:endParaRPr lang="en-US" dirty="0"/>
          </a:p>
        </p:txBody>
      </p:sp>
      <p:sp>
        <p:nvSpPr>
          <p:cNvPr id="3" name="Text Placeholder 2"/>
          <p:cNvSpPr>
            <a:spLocks noGrp="1"/>
          </p:cNvSpPr>
          <p:nvPr>
            <p:ph type="body" sz="quarter" idx="10"/>
          </p:nvPr>
        </p:nvSpPr>
        <p:spPr>
          <a:xfrm>
            <a:off x="359833" y="1203854"/>
            <a:ext cx="8382000" cy="3365537"/>
          </a:xfrm>
        </p:spPr>
        <p:txBody>
          <a:bodyPr/>
          <a:lstStyle/>
          <a:p>
            <a:r>
              <a:rPr lang="en-US" dirty="0" smtClean="0"/>
              <a:t>Demo</a:t>
            </a:r>
          </a:p>
          <a:p>
            <a:pPr lvl="1"/>
            <a:r>
              <a:rPr lang="en-US" dirty="0" smtClean="0"/>
              <a:t>Visual Studio</a:t>
            </a:r>
          </a:p>
          <a:p>
            <a:pPr lvl="1"/>
            <a:r>
              <a:rPr lang="en-US" dirty="0" smtClean="0"/>
              <a:t>.</a:t>
            </a:r>
            <a:r>
              <a:rPr lang="en-US" dirty="0" err="1" smtClean="0"/>
              <a:t>g.cs</a:t>
            </a:r>
            <a:r>
              <a:rPr lang="en-US" dirty="0" smtClean="0"/>
              <a:t> </a:t>
            </a:r>
            <a:r>
              <a:rPr lang="en-US" dirty="0" smtClean="0"/>
              <a:t>files - mapping</a:t>
            </a:r>
            <a:endParaRPr lang="en-US" dirty="0" smtClean="0"/>
          </a:p>
          <a:p>
            <a:pPr lvl="1"/>
            <a:r>
              <a:rPr lang="en-US" dirty="0" smtClean="0"/>
              <a:t>Reflector – resources</a:t>
            </a:r>
          </a:p>
          <a:p>
            <a:pPr lvl="1"/>
            <a:r>
              <a:rPr lang="en-US" dirty="0" smtClean="0"/>
              <a:t>Like compiling nodes -&gt; objects, attributes -&gt; properties</a:t>
            </a:r>
          </a:p>
          <a:p>
            <a:pPr lvl="2"/>
            <a:r>
              <a:rPr lang="en-US" dirty="0" smtClean="0"/>
              <a:t>Not exactly, but conceptually close</a:t>
            </a:r>
          </a:p>
          <a:p>
            <a:pPr lvl="2"/>
            <a:r>
              <a:rPr lang="en-US" dirty="0" smtClean="0"/>
              <a:t>Much of it at runtime</a:t>
            </a:r>
          </a:p>
          <a:p>
            <a:pPr lvl="2"/>
            <a:r>
              <a:rPr lang="en-US" dirty="0" smtClean="0"/>
              <a:t>Can load XAML strings</a:t>
            </a:r>
          </a:p>
          <a:p>
            <a:pPr lvl="2"/>
            <a:r>
              <a:rPr lang="en-US" dirty="0" smtClean="0"/>
              <a:t>Attached properties, etc. – not direct mapping</a:t>
            </a:r>
          </a:p>
          <a:p>
            <a:pPr lvl="2"/>
            <a:r>
              <a:rPr lang="en-US" dirty="0" smtClean="0">
                <a:hlinkClick r:id="rId2"/>
              </a:rPr>
              <a:t>http://msdn.microsoft.com/en-us/library/cc189034(VS.95).aspx</a:t>
            </a:r>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749" y="2917875"/>
            <a:ext cx="8031428" cy="1537344"/>
          </a:xfrm>
        </p:spPr>
        <p:txBody>
          <a:bodyPr/>
          <a:lstStyle/>
          <a:p>
            <a:r>
              <a:rPr dirty="0" smtClean="0">
                <a:solidFill>
                  <a:srgbClr val="303742"/>
                </a:solidFill>
              </a:rPr>
              <a:t>This is madness!</a:t>
            </a:r>
            <a:br>
              <a:rPr dirty="0" smtClean="0">
                <a:solidFill>
                  <a:srgbClr val="303742"/>
                </a:solidFill>
              </a:rPr>
            </a:br>
            <a:r>
              <a:rPr lang="en-US" dirty="0" smtClean="0">
                <a:solidFill>
                  <a:srgbClr val="303742"/>
                </a:solidFill>
              </a:rPr>
              <a:t/>
            </a:r>
            <a:br>
              <a:rPr lang="en-US" dirty="0" smtClean="0">
                <a:solidFill>
                  <a:srgbClr val="303742"/>
                </a:solidFill>
              </a:rPr>
            </a:br>
            <a:r>
              <a:rPr lang="en-US" dirty="0" smtClean="0">
                <a:solidFill>
                  <a:srgbClr val="303742"/>
                </a:solidFill>
              </a:rPr>
              <a:t>…we need Blend</a:t>
            </a:r>
            <a:endParaRPr lang="en-US" dirty="0">
              <a:solidFill>
                <a:srgbClr val="303742"/>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Blend Smiley Face</a:t>
            </a:r>
            <a:endParaRPr lang="en-US" dirty="0"/>
          </a:p>
        </p:txBody>
      </p:sp>
      <p:sp>
        <p:nvSpPr>
          <p:cNvPr id="3" name="Text Placeholder 2"/>
          <p:cNvSpPr>
            <a:spLocks noGrp="1"/>
          </p:cNvSpPr>
          <p:nvPr>
            <p:ph type="body" sz="quarter" idx="10"/>
          </p:nvPr>
        </p:nvSpPr>
        <p:spPr>
          <a:xfrm>
            <a:off x="359833" y="1203854"/>
            <a:ext cx="8382000" cy="2214452"/>
          </a:xfrm>
        </p:spPr>
        <p:txBody>
          <a:bodyPr/>
          <a:lstStyle/>
          <a:p>
            <a:r>
              <a:rPr lang="en-US" dirty="0" smtClean="0"/>
              <a:t>Brushes</a:t>
            </a:r>
          </a:p>
          <a:p>
            <a:r>
              <a:rPr lang="en-US" dirty="0" smtClean="0"/>
              <a:t>Paths / Objects</a:t>
            </a:r>
          </a:p>
          <a:p>
            <a:r>
              <a:rPr lang="en-US" dirty="0" smtClean="0"/>
              <a:t>Animation</a:t>
            </a:r>
          </a:p>
          <a:p>
            <a:r>
              <a:rPr lang="en-US" dirty="0" smtClean="0"/>
              <a:t>Easing</a:t>
            </a:r>
          </a:p>
          <a:p>
            <a:pPr lvl="4"/>
            <a:r>
              <a:rPr lang="en-US" dirty="0" smtClean="0"/>
              <a:t>(Wow, that’s a lot of XAML)</a:t>
            </a:r>
          </a:p>
          <a:p>
            <a:r>
              <a:rPr lang="en-US" dirty="0" smtClean="0"/>
              <a:t>Effects and Behaviors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Video Player</a:t>
            </a:r>
            <a:endParaRPr lang="en-US" dirty="0"/>
          </a:p>
        </p:txBody>
      </p:sp>
      <p:sp>
        <p:nvSpPr>
          <p:cNvPr id="3" name="Text Placeholder 2"/>
          <p:cNvSpPr>
            <a:spLocks noGrp="1"/>
          </p:cNvSpPr>
          <p:nvPr>
            <p:ph type="body" sz="quarter" idx="10"/>
          </p:nvPr>
        </p:nvSpPr>
        <p:spPr>
          <a:xfrm>
            <a:off x="359833" y="1203854"/>
            <a:ext cx="8382000" cy="2265236"/>
          </a:xfrm>
        </p:spPr>
        <p:txBody>
          <a:bodyPr/>
          <a:lstStyle/>
          <a:p>
            <a:r>
              <a:rPr lang="en-US" dirty="0" err="1" smtClean="0"/>
              <a:t>MediaElement</a:t>
            </a:r>
            <a:endParaRPr lang="en-US" dirty="0" smtClean="0"/>
          </a:p>
          <a:p>
            <a:r>
              <a:rPr lang="en-US" dirty="0" smtClean="0"/>
              <a:t>Visual States</a:t>
            </a:r>
          </a:p>
          <a:p>
            <a:r>
              <a:rPr lang="en-US" dirty="0" smtClean="0"/>
              <a:t>Data</a:t>
            </a:r>
          </a:p>
          <a:p>
            <a:endParaRPr lang="en-US" dirty="0" smtClean="0"/>
          </a:p>
          <a:p>
            <a:r>
              <a:rPr lang="en-US" dirty="0" smtClean="0"/>
              <a:t>Back over to Visual Studio to hook up events</a:t>
            </a:r>
          </a:p>
          <a:p>
            <a:pPr lvl="1"/>
            <a:r>
              <a:rPr lang="en-US" dirty="0" smtClean="0"/>
              <a:t>(designer / developer workflow!!!)</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ilverlight 2007 Template">
  <a:themeElements>
    <a:clrScheme name="Custom 22">
      <a:dk1>
        <a:srgbClr val="000000"/>
      </a:dk1>
      <a:lt1>
        <a:srgbClr val="FFFFFF"/>
      </a:lt1>
      <a:dk2>
        <a:srgbClr val="125CA7"/>
      </a:dk2>
      <a:lt2>
        <a:srgbClr val="E5F1F7"/>
      </a:lt2>
      <a:accent1>
        <a:srgbClr val="BFE7F7"/>
      </a:accent1>
      <a:accent2>
        <a:srgbClr val="54B0E2"/>
      </a:accent2>
      <a:accent3>
        <a:srgbClr val="E8E8E2"/>
      </a:accent3>
      <a:accent4>
        <a:srgbClr val="9CF008"/>
      </a:accent4>
      <a:accent5>
        <a:srgbClr val="817C77"/>
      </a:accent5>
      <a:accent6>
        <a:srgbClr val="F47E3F"/>
      </a:accent6>
      <a:hlink>
        <a:srgbClr val="54B0E2"/>
      </a:hlink>
      <a:folHlink>
        <a:srgbClr val="F47E3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On-screen Show (4:3)</PresentationFormat>
  <Paragraphs>97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Silverlight 2007 Template</vt:lpstr>
      <vt:lpstr>XAML and Expression Tools</vt:lpstr>
      <vt:lpstr>Schedule</vt:lpstr>
      <vt:lpstr>What’s this business?</vt:lpstr>
      <vt:lpstr>Slide 4</vt:lpstr>
      <vt:lpstr>Canvas and Grid</vt:lpstr>
      <vt:lpstr>How XAML turns into applications</vt:lpstr>
      <vt:lpstr>This is madness!  …we need Blend</vt:lpstr>
      <vt:lpstr>Demo – Blend Smiley Face</vt:lpstr>
      <vt:lpstr>Demo – Video Player</vt:lpstr>
      <vt:lpstr>Other Expression Stuff</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2009-04-30T14:20:22Z</dcterms:created>
  <dcterms:modified xsi:type="dcterms:W3CDTF">2009-10-03T15:12:40Z</dcterms:modified>
</cp:coreProperties>
</file>