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60" r:id="rId4"/>
    <p:sldId id="261" r:id="rId5"/>
    <p:sldId id="262" r:id="rId6"/>
    <p:sldId id="263" r:id="rId7"/>
    <p:sldId id="274" r:id="rId8"/>
    <p:sldId id="309" r:id="rId9"/>
    <p:sldId id="275" r:id="rId10"/>
    <p:sldId id="288" r:id="rId11"/>
    <p:sldId id="289" r:id="rId12"/>
    <p:sldId id="291" r:id="rId13"/>
    <p:sldId id="276" r:id="rId14"/>
    <p:sldId id="281" r:id="rId15"/>
    <p:sldId id="290" r:id="rId16"/>
    <p:sldId id="292" r:id="rId17"/>
    <p:sldId id="293" r:id="rId18"/>
    <p:sldId id="286" r:id="rId19"/>
    <p:sldId id="294" r:id="rId20"/>
    <p:sldId id="295" r:id="rId21"/>
    <p:sldId id="297" r:id="rId22"/>
    <p:sldId id="296" r:id="rId23"/>
    <p:sldId id="298" r:id="rId24"/>
    <p:sldId id="299" r:id="rId25"/>
    <p:sldId id="301" r:id="rId26"/>
    <p:sldId id="302" r:id="rId27"/>
    <p:sldId id="303" r:id="rId28"/>
    <p:sldId id="304" r:id="rId29"/>
    <p:sldId id="307" r:id="rId30"/>
    <p:sldId id="305" r:id="rId31"/>
    <p:sldId id="284" r:id="rId32"/>
    <p:sldId id="310" r:id="rId33"/>
    <p:sldId id="283" r:id="rId34"/>
    <p:sldId id="278" r:id="rId35"/>
    <p:sldId id="311" r:id="rId36"/>
    <p:sldId id="306" r:id="rId37"/>
    <p:sldId id="308" r:id="rId38"/>
    <p:sldId id="279" r:id="rId39"/>
    <p:sldId id="25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0800" autoAdjust="0"/>
  </p:normalViewPr>
  <p:slideViewPr>
    <p:cSldViewPr>
      <p:cViewPr>
        <p:scale>
          <a:sx n="70" d="100"/>
          <a:sy n="70" d="100"/>
        </p:scale>
        <p:origin x="-281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58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F1FF4-DB5C-48C5-9DB8-F493466D554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45069-4B4E-416C-959F-C7D35E194C7F}">
      <dgm:prSet/>
      <dgm:spPr/>
      <dgm:t>
        <a:bodyPr/>
        <a:lstStyle/>
        <a:p>
          <a:pPr rtl="0"/>
          <a:r>
            <a:rPr lang="en-US" smtClean="0"/>
            <a:t>Background Audio</a:t>
          </a:r>
          <a:endParaRPr lang="en-US"/>
        </a:p>
      </dgm:t>
    </dgm:pt>
    <dgm:pt modelId="{714CE45A-5BB7-40C2-88C2-DF66204748A0}" type="parTrans" cxnId="{3E7B9784-F40E-4689-8126-C7997273D95C}">
      <dgm:prSet/>
      <dgm:spPr/>
      <dgm:t>
        <a:bodyPr/>
        <a:lstStyle/>
        <a:p>
          <a:endParaRPr lang="en-US"/>
        </a:p>
      </dgm:t>
    </dgm:pt>
    <dgm:pt modelId="{72C4F021-4D66-450A-8A31-7713609FE78B}" type="sibTrans" cxnId="{3E7B9784-F40E-4689-8126-C7997273D95C}">
      <dgm:prSet/>
      <dgm:spPr/>
      <dgm:t>
        <a:bodyPr/>
        <a:lstStyle/>
        <a:p>
          <a:endParaRPr lang="en-US"/>
        </a:p>
      </dgm:t>
    </dgm:pt>
    <dgm:pt modelId="{C22B8CF0-6CF5-4425-8758-AB4BC4AF99C3}">
      <dgm:prSet/>
      <dgm:spPr/>
      <dgm:t>
        <a:bodyPr/>
        <a:lstStyle/>
        <a:p>
          <a:pPr rtl="0"/>
          <a:r>
            <a:rPr lang="en-US" smtClean="0"/>
            <a:t>Background File Transfer</a:t>
          </a:r>
          <a:endParaRPr lang="en-US"/>
        </a:p>
      </dgm:t>
    </dgm:pt>
    <dgm:pt modelId="{AE38AD0A-90F1-4E59-B86F-24D249A70533}" type="parTrans" cxnId="{A732A0EC-3426-49DB-9A22-597B342D7011}">
      <dgm:prSet/>
      <dgm:spPr/>
      <dgm:t>
        <a:bodyPr/>
        <a:lstStyle/>
        <a:p>
          <a:endParaRPr lang="en-US"/>
        </a:p>
      </dgm:t>
    </dgm:pt>
    <dgm:pt modelId="{035CA4BB-C187-492B-ABE4-A589D0B36822}" type="sibTrans" cxnId="{A732A0EC-3426-49DB-9A22-597B342D7011}">
      <dgm:prSet/>
      <dgm:spPr/>
      <dgm:t>
        <a:bodyPr/>
        <a:lstStyle/>
        <a:p>
          <a:endParaRPr lang="en-US"/>
        </a:p>
      </dgm:t>
    </dgm:pt>
    <dgm:pt modelId="{5548D484-1599-4F41-A61C-4E43F7F9D6D8}">
      <dgm:prSet/>
      <dgm:spPr/>
      <dgm:t>
        <a:bodyPr/>
        <a:lstStyle/>
        <a:p>
          <a:pPr rtl="0"/>
          <a:r>
            <a:rPr lang="en-US" smtClean="0"/>
            <a:t>Scheduled Notifications</a:t>
          </a:r>
          <a:endParaRPr lang="en-US"/>
        </a:p>
      </dgm:t>
    </dgm:pt>
    <dgm:pt modelId="{0599946B-F6B7-49A6-8989-1F1EA53D754F}" type="parTrans" cxnId="{77B676AA-46EE-452D-BC63-E64E766A91B9}">
      <dgm:prSet/>
      <dgm:spPr/>
      <dgm:t>
        <a:bodyPr/>
        <a:lstStyle/>
        <a:p>
          <a:endParaRPr lang="en-US"/>
        </a:p>
      </dgm:t>
    </dgm:pt>
    <dgm:pt modelId="{22845B70-7C5D-46CE-A677-4B6D6A484CBB}" type="sibTrans" cxnId="{77B676AA-46EE-452D-BC63-E64E766A91B9}">
      <dgm:prSet/>
      <dgm:spPr/>
      <dgm:t>
        <a:bodyPr/>
        <a:lstStyle/>
        <a:p>
          <a:endParaRPr lang="en-US"/>
        </a:p>
      </dgm:t>
    </dgm:pt>
    <dgm:pt modelId="{0CA9B09F-C844-4999-B5D1-95E34B14B8FC}">
      <dgm:prSet/>
      <dgm:spPr/>
      <dgm:t>
        <a:bodyPr/>
        <a:lstStyle/>
        <a:p>
          <a:pPr rtl="0"/>
          <a:r>
            <a:rPr lang="en-US" smtClean="0"/>
            <a:t>Reminders</a:t>
          </a:r>
          <a:endParaRPr lang="en-US"/>
        </a:p>
      </dgm:t>
    </dgm:pt>
    <dgm:pt modelId="{50D2AF39-7881-4982-A1D9-CA8FEC3D6CAE}" type="parTrans" cxnId="{2B39CBFB-8F77-4FF3-976D-9F8A4945B843}">
      <dgm:prSet/>
      <dgm:spPr/>
      <dgm:t>
        <a:bodyPr/>
        <a:lstStyle/>
        <a:p>
          <a:endParaRPr lang="en-US"/>
        </a:p>
      </dgm:t>
    </dgm:pt>
    <dgm:pt modelId="{56C22BEB-4C1B-4382-9745-6136822CE886}" type="sibTrans" cxnId="{2B39CBFB-8F77-4FF3-976D-9F8A4945B843}">
      <dgm:prSet/>
      <dgm:spPr/>
      <dgm:t>
        <a:bodyPr/>
        <a:lstStyle/>
        <a:p>
          <a:endParaRPr lang="en-US"/>
        </a:p>
      </dgm:t>
    </dgm:pt>
    <dgm:pt modelId="{9D901D05-9571-480A-8528-F16DD0117A3B}">
      <dgm:prSet/>
      <dgm:spPr/>
      <dgm:t>
        <a:bodyPr/>
        <a:lstStyle/>
        <a:p>
          <a:pPr rtl="0"/>
          <a:r>
            <a:rPr lang="en-US" smtClean="0"/>
            <a:t>Alarms</a:t>
          </a:r>
          <a:endParaRPr lang="en-US"/>
        </a:p>
      </dgm:t>
    </dgm:pt>
    <dgm:pt modelId="{B60D2942-4735-4800-B1AA-AD0C78BA2312}" type="parTrans" cxnId="{0E34DC54-872D-4DA8-8DE1-FC49E916ABE8}">
      <dgm:prSet/>
      <dgm:spPr/>
      <dgm:t>
        <a:bodyPr/>
        <a:lstStyle/>
        <a:p>
          <a:endParaRPr lang="en-US"/>
        </a:p>
      </dgm:t>
    </dgm:pt>
    <dgm:pt modelId="{AA487573-B95C-45FB-8DEB-AC05A2E2775D}" type="sibTrans" cxnId="{0E34DC54-872D-4DA8-8DE1-FC49E916ABE8}">
      <dgm:prSet/>
      <dgm:spPr/>
      <dgm:t>
        <a:bodyPr/>
        <a:lstStyle/>
        <a:p>
          <a:endParaRPr lang="en-US"/>
        </a:p>
      </dgm:t>
    </dgm:pt>
    <dgm:pt modelId="{4F3047F4-E529-4FEC-B889-C2A9D2A834D4}">
      <dgm:prSet/>
      <dgm:spPr/>
      <dgm:t>
        <a:bodyPr/>
        <a:lstStyle/>
        <a:p>
          <a:pPr rtl="0"/>
          <a:r>
            <a:rPr lang="en-US" dirty="0" smtClean="0"/>
            <a:t>Scheduled Tasks</a:t>
          </a:r>
          <a:endParaRPr lang="en-US" dirty="0"/>
        </a:p>
      </dgm:t>
    </dgm:pt>
    <dgm:pt modelId="{A02F77AC-F02D-40B0-BC3A-E0864B0C8C85}" type="parTrans" cxnId="{1A8D3BB9-261D-4627-9120-891D27B6A6F1}">
      <dgm:prSet/>
      <dgm:spPr/>
      <dgm:t>
        <a:bodyPr/>
        <a:lstStyle/>
        <a:p>
          <a:endParaRPr lang="en-US"/>
        </a:p>
      </dgm:t>
    </dgm:pt>
    <dgm:pt modelId="{B4B15B90-5FE9-4BF0-BA71-68A55274A93E}" type="sibTrans" cxnId="{1A8D3BB9-261D-4627-9120-891D27B6A6F1}">
      <dgm:prSet/>
      <dgm:spPr/>
      <dgm:t>
        <a:bodyPr/>
        <a:lstStyle/>
        <a:p>
          <a:endParaRPr lang="en-US"/>
        </a:p>
      </dgm:t>
    </dgm:pt>
    <dgm:pt modelId="{1AB05D68-B3A5-4AB0-9A3C-B6AC7650F428}">
      <dgm:prSet/>
      <dgm:spPr/>
      <dgm:t>
        <a:bodyPr/>
        <a:lstStyle/>
        <a:p>
          <a:pPr rtl="0"/>
          <a:r>
            <a:rPr lang="en-US" smtClean="0"/>
            <a:t>Periodic</a:t>
          </a:r>
          <a:endParaRPr lang="en-US"/>
        </a:p>
      </dgm:t>
    </dgm:pt>
    <dgm:pt modelId="{AFB80874-ABD1-4EA2-B11D-FB5A69098D78}" type="parTrans" cxnId="{48D0CC39-C3D1-428F-924D-721D28401D4A}">
      <dgm:prSet/>
      <dgm:spPr/>
      <dgm:t>
        <a:bodyPr/>
        <a:lstStyle/>
        <a:p>
          <a:endParaRPr lang="en-US"/>
        </a:p>
      </dgm:t>
    </dgm:pt>
    <dgm:pt modelId="{31DC6819-44F5-48FC-B5FD-C5078A5ABCBA}" type="sibTrans" cxnId="{48D0CC39-C3D1-428F-924D-721D28401D4A}">
      <dgm:prSet/>
      <dgm:spPr/>
      <dgm:t>
        <a:bodyPr/>
        <a:lstStyle/>
        <a:p>
          <a:endParaRPr lang="en-US"/>
        </a:p>
      </dgm:t>
    </dgm:pt>
    <dgm:pt modelId="{DA65C19C-FDE3-4E2B-A0C4-09019F545DD0}">
      <dgm:prSet/>
      <dgm:spPr/>
      <dgm:t>
        <a:bodyPr/>
        <a:lstStyle/>
        <a:p>
          <a:pPr rtl="0"/>
          <a:r>
            <a:rPr lang="en-US" smtClean="0"/>
            <a:t>Resource Intensive</a:t>
          </a:r>
          <a:endParaRPr lang="en-US"/>
        </a:p>
      </dgm:t>
    </dgm:pt>
    <dgm:pt modelId="{5F5DA7DE-8942-443B-932B-36FA4E1BD164}" type="parTrans" cxnId="{0E180CA4-79D9-4728-AFFD-DFB71BA047EC}">
      <dgm:prSet/>
      <dgm:spPr/>
      <dgm:t>
        <a:bodyPr/>
        <a:lstStyle/>
        <a:p>
          <a:endParaRPr lang="en-US"/>
        </a:p>
      </dgm:t>
    </dgm:pt>
    <dgm:pt modelId="{D5208E1E-E192-42CF-94FB-18D84DEA632C}" type="sibTrans" cxnId="{0E180CA4-79D9-4728-AFFD-DFB71BA047EC}">
      <dgm:prSet/>
      <dgm:spPr/>
      <dgm:t>
        <a:bodyPr/>
        <a:lstStyle/>
        <a:p>
          <a:endParaRPr lang="en-US"/>
        </a:p>
      </dgm:t>
    </dgm:pt>
    <dgm:pt modelId="{29995F81-BBF5-4F78-81BC-A0E759C7EA66}" type="pres">
      <dgm:prSet presAssocID="{30CF1FF4-DB5C-48C5-9DB8-F493466D554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7432F4-2A41-4029-86BB-C640CF205951}" type="pres">
      <dgm:prSet presAssocID="{FB445069-4B4E-416C-959F-C7D35E194C7F}" presName="circle1" presStyleLbl="node1" presStyleIdx="0" presStyleCnt="4"/>
      <dgm:spPr/>
    </dgm:pt>
    <dgm:pt modelId="{D7347C68-CF9B-4EB8-A7FB-820608395B19}" type="pres">
      <dgm:prSet presAssocID="{FB445069-4B4E-416C-959F-C7D35E194C7F}" presName="space" presStyleCnt="0"/>
      <dgm:spPr/>
    </dgm:pt>
    <dgm:pt modelId="{89B202B5-E234-4A28-A77D-38DE8E690350}" type="pres">
      <dgm:prSet presAssocID="{FB445069-4B4E-416C-959F-C7D35E194C7F}" presName="rect1" presStyleLbl="alignAcc1" presStyleIdx="0" presStyleCnt="4"/>
      <dgm:spPr/>
      <dgm:t>
        <a:bodyPr/>
        <a:lstStyle/>
        <a:p>
          <a:endParaRPr lang="en-US"/>
        </a:p>
      </dgm:t>
    </dgm:pt>
    <dgm:pt modelId="{3E3E9937-93C4-4FAB-BAFA-76B7EB9662F6}" type="pres">
      <dgm:prSet presAssocID="{C22B8CF0-6CF5-4425-8758-AB4BC4AF99C3}" presName="vertSpace2" presStyleLbl="node1" presStyleIdx="0" presStyleCnt="4"/>
      <dgm:spPr/>
    </dgm:pt>
    <dgm:pt modelId="{58471482-59D1-4DED-A037-FB09D4A19474}" type="pres">
      <dgm:prSet presAssocID="{C22B8CF0-6CF5-4425-8758-AB4BC4AF99C3}" presName="circle2" presStyleLbl="node1" presStyleIdx="1" presStyleCnt="4"/>
      <dgm:spPr/>
    </dgm:pt>
    <dgm:pt modelId="{F6C755DD-D802-40B4-B598-1FBD9FB2D978}" type="pres">
      <dgm:prSet presAssocID="{C22B8CF0-6CF5-4425-8758-AB4BC4AF99C3}" presName="rect2" presStyleLbl="alignAcc1" presStyleIdx="1" presStyleCnt="4"/>
      <dgm:spPr/>
      <dgm:t>
        <a:bodyPr/>
        <a:lstStyle/>
        <a:p>
          <a:endParaRPr lang="en-US"/>
        </a:p>
      </dgm:t>
    </dgm:pt>
    <dgm:pt modelId="{B39DDE3B-0FF0-42E0-95C3-B310029C0D83}" type="pres">
      <dgm:prSet presAssocID="{5548D484-1599-4F41-A61C-4E43F7F9D6D8}" presName="vertSpace3" presStyleLbl="node1" presStyleIdx="1" presStyleCnt="4"/>
      <dgm:spPr/>
    </dgm:pt>
    <dgm:pt modelId="{53461165-544C-4E01-88DE-F9A66A7A2BBD}" type="pres">
      <dgm:prSet presAssocID="{5548D484-1599-4F41-A61C-4E43F7F9D6D8}" presName="circle3" presStyleLbl="node1" presStyleIdx="2" presStyleCnt="4"/>
      <dgm:spPr/>
    </dgm:pt>
    <dgm:pt modelId="{3890FFC0-8EC5-43E5-BE2E-7E25B39E1B13}" type="pres">
      <dgm:prSet presAssocID="{5548D484-1599-4F41-A61C-4E43F7F9D6D8}" presName="rect3" presStyleLbl="alignAcc1" presStyleIdx="2" presStyleCnt="4"/>
      <dgm:spPr/>
      <dgm:t>
        <a:bodyPr/>
        <a:lstStyle/>
        <a:p>
          <a:endParaRPr lang="en-US"/>
        </a:p>
      </dgm:t>
    </dgm:pt>
    <dgm:pt modelId="{EF569BAF-34EE-4B2F-80C9-E0CEFE1FC306}" type="pres">
      <dgm:prSet presAssocID="{4F3047F4-E529-4FEC-B889-C2A9D2A834D4}" presName="vertSpace4" presStyleLbl="node1" presStyleIdx="2" presStyleCnt="4"/>
      <dgm:spPr/>
    </dgm:pt>
    <dgm:pt modelId="{E27095DA-F0AA-42DC-A0AB-237C1C04B916}" type="pres">
      <dgm:prSet presAssocID="{4F3047F4-E529-4FEC-B889-C2A9D2A834D4}" presName="circle4" presStyleLbl="node1" presStyleIdx="3" presStyleCnt="4"/>
      <dgm:spPr/>
    </dgm:pt>
    <dgm:pt modelId="{5202A1D9-04B8-4755-AFC7-3D136DB8CA5D}" type="pres">
      <dgm:prSet presAssocID="{4F3047F4-E529-4FEC-B889-C2A9D2A834D4}" presName="rect4" presStyleLbl="alignAcc1" presStyleIdx="3" presStyleCnt="4"/>
      <dgm:spPr/>
      <dgm:t>
        <a:bodyPr/>
        <a:lstStyle/>
        <a:p>
          <a:endParaRPr lang="en-US"/>
        </a:p>
      </dgm:t>
    </dgm:pt>
    <dgm:pt modelId="{8BDC2F8A-0566-4B23-BC38-31D33FAD1EA2}" type="pres">
      <dgm:prSet presAssocID="{FB445069-4B4E-416C-959F-C7D35E194C7F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6C9E1-7D30-4BAF-9526-772082121F75}" type="pres">
      <dgm:prSet presAssocID="{FB445069-4B4E-416C-959F-C7D35E194C7F}" presName="rect1ChTx" presStyleLbl="alignAcc1" presStyleIdx="3" presStyleCnt="4">
        <dgm:presLayoutVars>
          <dgm:bulletEnabled val="1"/>
        </dgm:presLayoutVars>
      </dgm:prSet>
      <dgm:spPr/>
    </dgm:pt>
    <dgm:pt modelId="{5A36F6E0-D900-4A70-9305-C43969BD798C}" type="pres">
      <dgm:prSet presAssocID="{C22B8CF0-6CF5-4425-8758-AB4BC4AF99C3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FAC92-6689-436D-8137-F25160FBC8F9}" type="pres">
      <dgm:prSet presAssocID="{C22B8CF0-6CF5-4425-8758-AB4BC4AF99C3}" presName="rect2ChTx" presStyleLbl="alignAcc1" presStyleIdx="3" presStyleCnt="4">
        <dgm:presLayoutVars>
          <dgm:bulletEnabled val="1"/>
        </dgm:presLayoutVars>
      </dgm:prSet>
      <dgm:spPr/>
    </dgm:pt>
    <dgm:pt modelId="{B242BD7D-3DC7-4CF3-9FBC-69CA498D27D2}" type="pres">
      <dgm:prSet presAssocID="{5548D484-1599-4F41-A61C-4E43F7F9D6D8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2CCFB-D134-4993-8245-63A8500F7834}" type="pres">
      <dgm:prSet presAssocID="{5548D484-1599-4F41-A61C-4E43F7F9D6D8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0C749-6A75-4F80-AE85-03BBD38FEC0B}" type="pres">
      <dgm:prSet presAssocID="{4F3047F4-E529-4FEC-B889-C2A9D2A834D4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8539E-D7B2-4B38-B55D-39DAD8EB6F62}" type="pres">
      <dgm:prSet presAssocID="{4F3047F4-E529-4FEC-B889-C2A9D2A834D4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7B9784-F40E-4689-8126-C7997273D95C}" srcId="{30CF1FF4-DB5C-48C5-9DB8-F493466D5547}" destId="{FB445069-4B4E-416C-959F-C7D35E194C7F}" srcOrd="0" destOrd="0" parTransId="{714CE45A-5BB7-40C2-88C2-DF66204748A0}" sibTransId="{72C4F021-4D66-450A-8A31-7713609FE78B}"/>
    <dgm:cxn modelId="{230B2A62-33B6-461E-8A0E-B2393653D92C}" type="presOf" srcId="{0CA9B09F-C844-4999-B5D1-95E34B14B8FC}" destId="{6F52CCFB-D134-4993-8245-63A8500F7834}" srcOrd="0" destOrd="0" presId="urn:microsoft.com/office/officeart/2005/8/layout/target3"/>
    <dgm:cxn modelId="{0E34DC54-872D-4DA8-8DE1-FC49E916ABE8}" srcId="{5548D484-1599-4F41-A61C-4E43F7F9D6D8}" destId="{9D901D05-9571-480A-8528-F16DD0117A3B}" srcOrd="1" destOrd="0" parTransId="{B60D2942-4735-4800-B1AA-AD0C78BA2312}" sibTransId="{AA487573-B95C-45FB-8DEB-AC05A2E2775D}"/>
    <dgm:cxn modelId="{0E180CA4-79D9-4728-AFFD-DFB71BA047EC}" srcId="{4F3047F4-E529-4FEC-B889-C2A9D2A834D4}" destId="{DA65C19C-FDE3-4E2B-A0C4-09019F545DD0}" srcOrd="1" destOrd="0" parTransId="{5F5DA7DE-8942-443B-932B-36FA4E1BD164}" sibTransId="{D5208E1E-E192-42CF-94FB-18D84DEA632C}"/>
    <dgm:cxn modelId="{1A8D3BB9-261D-4627-9120-891D27B6A6F1}" srcId="{30CF1FF4-DB5C-48C5-9DB8-F493466D5547}" destId="{4F3047F4-E529-4FEC-B889-C2A9D2A834D4}" srcOrd="3" destOrd="0" parTransId="{A02F77AC-F02D-40B0-BC3A-E0864B0C8C85}" sibTransId="{B4B15B90-5FE9-4BF0-BA71-68A55274A93E}"/>
    <dgm:cxn modelId="{F986E302-2954-48AB-ACB4-45971A2239ED}" type="presOf" srcId="{C22B8CF0-6CF5-4425-8758-AB4BC4AF99C3}" destId="{F6C755DD-D802-40B4-B598-1FBD9FB2D978}" srcOrd="0" destOrd="0" presId="urn:microsoft.com/office/officeart/2005/8/layout/target3"/>
    <dgm:cxn modelId="{D8600941-CBBC-4FFC-8B35-570534B8787C}" type="presOf" srcId="{4F3047F4-E529-4FEC-B889-C2A9D2A834D4}" destId="{BFF0C749-6A75-4F80-AE85-03BBD38FEC0B}" srcOrd="1" destOrd="0" presId="urn:microsoft.com/office/officeart/2005/8/layout/target3"/>
    <dgm:cxn modelId="{1B68E878-257E-4BC1-93A4-C70C20365446}" type="presOf" srcId="{FB445069-4B4E-416C-959F-C7D35E194C7F}" destId="{89B202B5-E234-4A28-A77D-38DE8E690350}" srcOrd="0" destOrd="0" presId="urn:microsoft.com/office/officeart/2005/8/layout/target3"/>
    <dgm:cxn modelId="{77B676AA-46EE-452D-BC63-E64E766A91B9}" srcId="{30CF1FF4-DB5C-48C5-9DB8-F493466D5547}" destId="{5548D484-1599-4F41-A61C-4E43F7F9D6D8}" srcOrd="2" destOrd="0" parTransId="{0599946B-F6B7-49A6-8989-1F1EA53D754F}" sibTransId="{22845B70-7C5D-46CE-A677-4B6D6A484CBB}"/>
    <dgm:cxn modelId="{F60D53B4-25B7-4ED2-B527-A2553E838636}" type="presOf" srcId="{9D901D05-9571-480A-8528-F16DD0117A3B}" destId="{6F52CCFB-D134-4993-8245-63A8500F7834}" srcOrd="0" destOrd="1" presId="urn:microsoft.com/office/officeart/2005/8/layout/target3"/>
    <dgm:cxn modelId="{FCD38635-B227-4E51-8CD8-CEDE00311B6C}" type="presOf" srcId="{C22B8CF0-6CF5-4425-8758-AB4BC4AF99C3}" destId="{5A36F6E0-D900-4A70-9305-C43969BD798C}" srcOrd="1" destOrd="0" presId="urn:microsoft.com/office/officeart/2005/8/layout/target3"/>
    <dgm:cxn modelId="{90C4846F-B954-435D-8339-4932631F944F}" type="presOf" srcId="{30CF1FF4-DB5C-48C5-9DB8-F493466D5547}" destId="{29995F81-BBF5-4F78-81BC-A0E759C7EA66}" srcOrd="0" destOrd="0" presId="urn:microsoft.com/office/officeart/2005/8/layout/target3"/>
    <dgm:cxn modelId="{CC0E2867-AC82-48A6-A60F-3E1CCA101850}" type="presOf" srcId="{5548D484-1599-4F41-A61C-4E43F7F9D6D8}" destId="{3890FFC0-8EC5-43E5-BE2E-7E25B39E1B13}" srcOrd="0" destOrd="0" presId="urn:microsoft.com/office/officeart/2005/8/layout/target3"/>
    <dgm:cxn modelId="{081FAB11-FB03-43F4-B245-2FBB30C2003C}" type="presOf" srcId="{DA65C19C-FDE3-4E2B-A0C4-09019F545DD0}" destId="{0898539E-D7B2-4B38-B55D-39DAD8EB6F62}" srcOrd="0" destOrd="1" presId="urn:microsoft.com/office/officeart/2005/8/layout/target3"/>
    <dgm:cxn modelId="{F1E70123-0E39-41A3-AD3B-E749A7560190}" type="presOf" srcId="{4F3047F4-E529-4FEC-B889-C2A9D2A834D4}" destId="{5202A1D9-04B8-4755-AFC7-3D136DB8CA5D}" srcOrd="0" destOrd="0" presId="urn:microsoft.com/office/officeart/2005/8/layout/target3"/>
    <dgm:cxn modelId="{A732A0EC-3426-49DB-9A22-597B342D7011}" srcId="{30CF1FF4-DB5C-48C5-9DB8-F493466D5547}" destId="{C22B8CF0-6CF5-4425-8758-AB4BC4AF99C3}" srcOrd="1" destOrd="0" parTransId="{AE38AD0A-90F1-4E59-B86F-24D249A70533}" sibTransId="{035CA4BB-C187-492B-ABE4-A589D0B36822}"/>
    <dgm:cxn modelId="{55BD8554-2830-4D81-AF3E-07449B4A0F8B}" type="presOf" srcId="{FB445069-4B4E-416C-959F-C7D35E194C7F}" destId="{8BDC2F8A-0566-4B23-BC38-31D33FAD1EA2}" srcOrd="1" destOrd="0" presId="urn:microsoft.com/office/officeart/2005/8/layout/target3"/>
    <dgm:cxn modelId="{5E180D13-BD3E-4F73-AE68-5BA4E871C55F}" type="presOf" srcId="{5548D484-1599-4F41-A61C-4E43F7F9D6D8}" destId="{B242BD7D-3DC7-4CF3-9FBC-69CA498D27D2}" srcOrd="1" destOrd="0" presId="urn:microsoft.com/office/officeart/2005/8/layout/target3"/>
    <dgm:cxn modelId="{2B39CBFB-8F77-4FF3-976D-9F8A4945B843}" srcId="{5548D484-1599-4F41-A61C-4E43F7F9D6D8}" destId="{0CA9B09F-C844-4999-B5D1-95E34B14B8FC}" srcOrd="0" destOrd="0" parTransId="{50D2AF39-7881-4982-A1D9-CA8FEC3D6CAE}" sibTransId="{56C22BEB-4C1B-4382-9745-6136822CE886}"/>
    <dgm:cxn modelId="{CE68C922-FF45-48C6-98DA-A483B49E44B5}" type="presOf" srcId="{1AB05D68-B3A5-4AB0-9A3C-B6AC7650F428}" destId="{0898539E-D7B2-4B38-B55D-39DAD8EB6F62}" srcOrd="0" destOrd="0" presId="urn:microsoft.com/office/officeart/2005/8/layout/target3"/>
    <dgm:cxn modelId="{48D0CC39-C3D1-428F-924D-721D28401D4A}" srcId="{4F3047F4-E529-4FEC-B889-C2A9D2A834D4}" destId="{1AB05D68-B3A5-4AB0-9A3C-B6AC7650F428}" srcOrd="0" destOrd="0" parTransId="{AFB80874-ABD1-4EA2-B11D-FB5A69098D78}" sibTransId="{31DC6819-44F5-48FC-B5FD-C5078A5ABCBA}"/>
    <dgm:cxn modelId="{8DDBAA86-A937-476D-BDCB-42BC3A0F6749}" type="presParOf" srcId="{29995F81-BBF5-4F78-81BC-A0E759C7EA66}" destId="{727432F4-2A41-4029-86BB-C640CF205951}" srcOrd="0" destOrd="0" presId="urn:microsoft.com/office/officeart/2005/8/layout/target3"/>
    <dgm:cxn modelId="{3A4EFBD1-42D2-43B5-95E3-E9B2649675F6}" type="presParOf" srcId="{29995F81-BBF5-4F78-81BC-A0E759C7EA66}" destId="{D7347C68-CF9B-4EB8-A7FB-820608395B19}" srcOrd="1" destOrd="0" presId="urn:microsoft.com/office/officeart/2005/8/layout/target3"/>
    <dgm:cxn modelId="{4D5C8183-FB00-4956-A171-902BCE99C865}" type="presParOf" srcId="{29995F81-BBF5-4F78-81BC-A0E759C7EA66}" destId="{89B202B5-E234-4A28-A77D-38DE8E690350}" srcOrd="2" destOrd="0" presId="urn:microsoft.com/office/officeart/2005/8/layout/target3"/>
    <dgm:cxn modelId="{1C094CCB-A9DD-4A55-ACC7-E919E030E7D0}" type="presParOf" srcId="{29995F81-BBF5-4F78-81BC-A0E759C7EA66}" destId="{3E3E9937-93C4-4FAB-BAFA-76B7EB9662F6}" srcOrd="3" destOrd="0" presId="urn:microsoft.com/office/officeart/2005/8/layout/target3"/>
    <dgm:cxn modelId="{FE58FA00-90D4-4FFB-92CD-0F4BBBE3F4AB}" type="presParOf" srcId="{29995F81-BBF5-4F78-81BC-A0E759C7EA66}" destId="{58471482-59D1-4DED-A037-FB09D4A19474}" srcOrd="4" destOrd="0" presId="urn:microsoft.com/office/officeart/2005/8/layout/target3"/>
    <dgm:cxn modelId="{C70A8048-7A48-49F0-AA78-29C88834E193}" type="presParOf" srcId="{29995F81-BBF5-4F78-81BC-A0E759C7EA66}" destId="{F6C755DD-D802-40B4-B598-1FBD9FB2D978}" srcOrd="5" destOrd="0" presId="urn:microsoft.com/office/officeart/2005/8/layout/target3"/>
    <dgm:cxn modelId="{CC157A24-94CD-4840-A405-F2EFA57C27C8}" type="presParOf" srcId="{29995F81-BBF5-4F78-81BC-A0E759C7EA66}" destId="{B39DDE3B-0FF0-42E0-95C3-B310029C0D83}" srcOrd="6" destOrd="0" presId="urn:microsoft.com/office/officeart/2005/8/layout/target3"/>
    <dgm:cxn modelId="{5E259DCC-E588-44E0-9512-80A1C6DF771F}" type="presParOf" srcId="{29995F81-BBF5-4F78-81BC-A0E759C7EA66}" destId="{53461165-544C-4E01-88DE-F9A66A7A2BBD}" srcOrd="7" destOrd="0" presId="urn:microsoft.com/office/officeart/2005/8/layout/target3"/>
    <dgm:cxn modelId="{A54673DE-76DB-4DCE-8887-B9C71701E922}" type="presParOf" srcId="{29995F81-BBF5-4F78-81BC-A0E759C7EA66}" destId="{3890FFC0-8EC5-43E5-BE2E-7E25B39E1B13}" srcOrd="8" destOrd="0" presId="urn:microsoft.com/office/officeart/2005/8/layout/target3"/>
    <dgm:cxn modelId="{486510F7-8108-4DCC-83F5-8F3C64E184C1}" type="presParOf" srcId="{29995F81-BBF5-4F78-81BC-A0E759C7EA66}" destId="{EF569BAF-34EE-4B2F-80C9-E0CEFE1FC306}" srcOrd="9" destOrd="0" presId="urn:microsoft.com/office/officeart/2005/8/layout/target3"/>
    <dgm:cxn modelId="{4FA4BBEF-47E4-44AE-BFD6-7ABC83F9CAB6}" type="presParOf" srcId="{29995F81-BBF5-4F78-81BC-A0E759C7EA66}" destId="{E27095DA-F0AA-42DC-A0AB-237C1C04B916}" srcOrd="10" destOrd="0" presId="urn:microsoft.com/office/officeart/2005/8/layout/target3"/>
    <dgm:cxn modelId="{B6DDAC93-EB44-4FF7-82BD-61505854C5B9}" type="presParOf" srcId="{29995F81-BBF5-4F78-81BC-A0E759C7EA66}" destId="{5202A1D9-04B8-4755-AFC7-3D136DB8CA5D}" srcOrd="11" destOrd="0" presId="urn:microsoft.com/office/officeart/2005/8/layout/target3"/>
    <dgm:cxn modelId="{583C836A-6E39-4810-94BD-004930C2C21A}" type="presParOf" srcId="{29995F81-BBF5-4F78-81BC-A0E759C7EA66}" destId="{8BDC2F8A-0566-4B23-BC38-31D33FAD1EA2}" srcOrd="12" destOrd="0" presId="urn:microsoft.com/office/officeart/2005/8/layout/target3"/>
    <dgm:cxn modelId="{3BF27CF1-A3FF-48E9-AAF9-8F8A96F14DF3}" type="presParOf" srcId="{29995F81-BBF5-4F78-81BC-A0E759C7EA66}" destId="{D8B6C9E1-7D30-4BAF-9526-772082121F75}" srcOrd="13" destOrd="0" presId="urn:microsoft.com/office/officeart/2005/8/layout/target3"/>
    <dgm:cxn modelId="{555ECD6D-BE77-4A13-8F76-D91674CE2232}" type="presParOf" srcId="{29995F81-BBF5-4F78-81BC-A0E759C7EA66}" destId="{5A36F6E0-D900-4A70-9305-C43969BD798C}" srcOrd="14" destOrd="0" presId="urn:microsoft.com/office/officeart/2005/8/layout/target3"/>
    <dgm:cxn modelId="{0B20428D-A8D4-4B5A-A637-32CF1D6E2433}" type="presParOf" srcId="{29995F81-BBF5-4F78-81BC-A0E759C7EA66}" destId="{B6FFAC92-6689-436D-8137-F25160FBC8F9}" srcOrd="15" destOrd="0" presId="urn:microsoft.com/office/officeart/2005/8/layout/target3"/>
    <dgm:cxn modelId="{3F2BADC8-E431-4E2D-A97D-4380F5E01220}" type="presParOf" srcId="{29995F81-BBF5-4F78-81BC-A0E759C7EA66}" destId="{B242BD7D-3DC7-4CF3-9FBC-69CA498D27D2}" srcOrd="16" destOrd="0" presId="urn:microsoft.com/office/officeart/2005/8/layout/target3"/>
    <dgm:cxn modelId="{EC6049DD-B21B-4FD1-87D0-25C48965E07A}" type="presParOf" srcId="{29995F81-BBF5-4F78-81BC-A0E759C7EA66}" destId="{6F52CCFB-D134-4993-8245-63A8500F7834}" srcOrd="17" destOrd="0" presId="urn:microsoft.com/office/officeart/2005/8/layout/target3"/>
    <dgm:cxn modelId="{B2ADF9A8-9B70-456A-9129-ED8C0BF5F782}" type="presParOf" srcId="{29995F81-BBF5-4F78-81BC-A0E759C7EA66}" destId="{BFF0C749-6A75-4F80-AE85-03BBD38FEC0B}" srcOrd="18" destOrd="0" presId="urn:microsoft.com/office/officeart/2005/8/layout/target3"/>
    <dgm:cxn modelId="{1676B5BE-7081-4909-8F6D-5B0E6D33D472}" type="presParOf" srcId="{29995F81-BBF5-4F78-81BC-A0E759C7EA66}" destId="{0898539E-D7B2-4B38-B55D-39DAD8EB6F6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432F4-2A41-4029-86BB-C640CF205951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202B5-E234-4A28-A77D-38DE8E690350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Background Audio</a:t>
          </a:r>
          <a:endParaRPr lang="en-US" sz="2700" kern="1200"/>
        </a:p>
      </dsp:txBody>
      <dsp:txXfrm>
        <a:off x="2262981" y="0"/>
        <a:ext cx="2983309" cy="961767"/>
      </dsp:txXfrm>
    </dsp:sp>
    <dsp:sp modelId="{58471482-59D1-4DED-A037-FB09D4A19474}">
      <dsp:nvSpPr>
        <dsp:cNvPr id="0" name=""/>
        <dsp:cNvSpPr/>
      </dsp:nvSpPr>
      <dsp:spPr>
        <a:xfrm>
          <a:off x="594032" y="961767"/>
          <a:ext cx="3337897" cy="33378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755DD-D802-40B4-B598-1FBD9FB2D978}">
      <dsp:nvSpPr>
        <dsp:cNvPr id="0" name=""/>
        <dsp:cNvSpPr/>
      </dsp:nvSpPr>
      <dsp:spPr>
        <a:xfrm>
          <a:off x="2262981" y="961767"/>
          <a:ext cx="5966618" cy="33378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Background File Transfer</a:t>
          </a:r>
          <a:endParaRPr lang="en-US" sz="2700" kern="1200"/>
        </a:p>
      </dsp:txBody>
      <dsp:txXfrm>
        <a:off x="2262981" y="961767"/>
        <a:ext cx="2983309" cy="961767"/>
      </dsp:txXfrm>
    </dsp:sp>
    <dsp:sp modelId="{53461165-544C-4E01-88DE-F9A66A7A2BBD}">
      <dsp:nvSpPr>
        <dsp:cNvPr id="0" name=""/>
        <dsp:cNvSpPr/>
      </dsp:nvSpPr>
      <dsp:spPr>
        <a:xfrm>
          <a:off x="1188065" y="1923534"/>
          <a:ext cx="2149832" cy="21498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FFC0-8EC5-43E5-BE2E-7E25B39E1B13}">
      <dsp:nvSpPr>
        <dsp:cNvPr id="0" name=""/>
        <dsp:cNvSpPr/>
      </dsp:nvSpPr>
      <dsp:spPr>
        <a:xfrm>
          <a:off x="2262981" y="1923534"/>
          <a:ext cx="5966618" cy="2149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Scheduled Notifications</a:t>
          </a:r>
          <a:endParaRPr lang="en-US" sz="2700" kern="1200"/>
        </a:p>
      </dsp:txBody>
      <dsp:txXfrm>
        <a:off x="2262981" y="1923534"/>
        <a:ext cx="2983309" cy="961767"/>
      </dsp:txXfrm>
    </dsp:sp>
    <dsp:sp modelId="{E27095DA-F0AA-42DC-A0AB-237C1C04B916}">
      <dsp:nvSpPr>
        <dsp:cNvPr id="0" name=""/>
        <dsp:cNvSpPr/>
      </dsp:nvSpPr>
      <dsp:spPr>
        <a:xfrm>
          <a:off x="1782097" y="2885301"/>
          <a:ext cx="961767" cy="9617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2A1D9-04B8-4755-AFC7-3D136DB8CA5D}">
      <dsp:nvSpPr>
        <dsp:cNvPr id="0" name=""/>
        <dsp:cNvSpPr/>
      </dsp:nvSpPr>
      <dsp:spPr>
        <a:xfrm>
          <a:off x="2262981" y="2885301"/>
          <a:ext cx="5966618" cy="9617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Scheduled Tasks</a:t>
          </a:r>
          <a:endParaRPr lang="en-US" sz="2700" kern="1200" dirty="0"/>
        </a:p>
      </dsp:txBody>
      <dsp:txXfrm>
        <a:off x="2262981" y="2885301"/>
        <a:ext cx="2983309" cy="961767"/>
      </dsp:txXfrm>
    </dsp:sp>
    <dsp:sp modelId="{6F52CCFB-D134-4993-8245-63A8500F7834}">
      <dsp:nvSpPr>
        <dsp:cNvPr id="0" name=""/>
        <dsp:cNvSpPr/>
      </dsp:nvSpPr>
      <dsp:spPr>
        <a:xfrm>
          <a:off x="5246290" y="1923534"/>
          <a:ext cx="2983309" cy="9617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Reminders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Alarms</a:t>
          </a:r>
          <a:endParaRPr lang="en-US" sz="2500" kern="1200"/>
        </a:p>
      </dsp:txBody>
      <dsp:txXfrm>
        <a:off x="5246290" y="1923534"/>
        <a:ext cx="2983309" cy="961767"/>
      </dsp:txXfrm>
    </dsp:sp>
    <dsp:sp modelId="{0898539E-D7B2-4B38-B55D-39DAD8EB6F62}">
      <dsp:nvSpPr>
        <dsp:cNvPr id="0" name=""/>
        <dsp:cNvSpPr/>
      </dsp:nvSpPr>
      <dsp:spPr>
        <a:xfrm>
          <a:off x="5246290" y="2885301"/>
          <a:ext cx="2983309" cy="9617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Periodic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Resource Intensive</a:t>
          </a:r>
          <a:endParaRPr lang="en-US" sz="2500" kern="1200"/>
        </a:p>
      </dsp:txBody>
      <dsp:txXfrm>
        <a:off x="5246290" y="2885301"/>
        <a:ext cx="2983309" cy="96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Silverlight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Oct 31 - Nov 3, 2011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:p14="http://schemas.microsoft.com/office/powerpoint/2010/main" val="293581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Silverlight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Oct 31 – Nov 3, 2011,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http://www.devconnections.com/updates/LasVegas_Fall11/ASP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06793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 smtClean="0"/>
              <a:t>http://msdn.microsoft.com/en-us/library/hh202942%28v=VS.92%29.aspx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 smtClean="0"/>
              <a:t>http://msdn.microsoft.com/en-us/library/ff637516(v=VS.92).aspx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 smtClean="0"/>
              <a:t>http://jesseliberty.com/2011/10/05/background-agents/#more-5060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 smtClean="0"/>
              <a:t>http://msdn.microsoft.com/en-us/library/hh394039(v=VS.92).aspx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dirty="0" smtClean="0"/>
              <a:t>Background Transfer - http://msdn.microsoft.com/en-us/library/hh202955(v=VS.92).aspx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</a:t>
            </a:r>
            <a:r>
              <a:rPr lang="en-US" baseline="0" dirty="0" smtClean="0"/>
              <a:t> linking from toast notifications </a:t>
            </a:r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8D5E-1EBA-463F-A71A-637F891CCE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http://msdn.microsoft.com/en-us/library/hh202955(v=VS.92).aspx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8D5E-1EBA-463F-A71A-637F891CCE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Alarms and Reminders  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8D5E-1EBA-463F-A71A-637F891CC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Alarms and Reminders  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8D5E-1EBA-463F-A71A-637F891CC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Alarms and Reminders  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8D5E-1EBA-463F-A71A-637F891CC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Alarms and Reminders  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8D5E-1EBA-463F-A71A-637F891CC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0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Alarms and Reminders  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8D5E-1EBA-463F-A71A-637F891CC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http://msdn.microsoft.com/en-us/library/hh202955(v=VS.92).aspx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8D5E-1EBA-463F-A71A-637F891CC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C8D5E-1EBA-463F-A71A-637F891CC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5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0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9835-01F0-4476-B657-5D686B291B2E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icrosoft.phone.backgroundtransfer.transferpreferences(v=VS.92).aspx" TargetMode="External"/><Relationship Id="rId2" Type="http://schemas.openxmlformats.org/officeDocument/2006/relationships/hyperlink" Target="http://msdn.microsoft.com/en-us/library/microsoft.phone.backgroundtransfer.backgroundtransferrequest.transferpreferences(v=VS.92)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jgalloway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solidFill>
                  <a:srgbClr val="FFFFFF"/>
                </a:solidFill>
              </a:rPr>
              <a:t>Leveraging Background Services and Agents in Windows Phone 7 (Mango)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Jon Galloway</a:t>
            </a:r>
          </a:p>
          <a:p>
            <a:pPr eaLnBrk="1" hangingPunct="1"/>
            <a:r>
              <a:rPr lang="en-US" dirty="0" smtClean="0"/>
              <a:t>Microsoft</a:t>
            </a:r>
          </a:p>
          <a:p>
            <a:pPr eaLnBrk="1" hangingPunct="1"/>
            <a:r>
              <a:rPr lang="en-US" dirty="0" smtClean="0"/>
              <a:t>http://weblogs.asp.net/jgalloway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2"/>
            <a:ext cx="8458200" cy="4602163"/>
          </a:xfrm>
        </p:spPr>
        <p:txBody>
          <a:bodyPr/>
          <a:lstStyle/>
          <a:p>
            <a:r>
              <a:rPr lang="en-US" dirty="0" smtClean="0"/>
              <a:t>Continues to play when you navigate away</a:t>
            </a:r>
          </a:p>
          <a:p>
            <a:r>
              <a:rPr lang="en-US" dirty="0" smtClean="0"/>
              <a:t>Uses Zune playlist, Universal Volume Control</a:t>
            </a:r>
            <a:endParaRPr lang="en-US" dirty="0" smtClean="0"/>
          </a:p>
          <a:p>
            <a:r>
              <a:rPr lang="en-US" dirty="0" smtClean="0"/>
              <a:t>Internet URI or Isolated Storage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err="1" smtClean="0"/>
              <a:t>BackgroundAudioPlayer</a:t>
            </a:r>
            <a:endParaRPr lang="en-US" dirty="0" smtClean="0"/>
          </a:p>
          <a:p>
            <a:pPr lvl="1"/>
            <a:r>
              <a:rPr lang="en-US" dirty="0" err="1" smtClean="0"/>
              <a:t>AudioPlayerAgent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0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msdn.microsoft.com/dynimg/IC5310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5715000" cy="587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Demo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Audio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76200"/>
            <a:ext cx="9601200" cy="70866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 descr="D:\My Pictures\stock photos real\fileTransf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518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228602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Background File Transfer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File Transfer -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54990"/>
              </p:ext>
            </p:extLst>
          </p:nvPr>
        </p:nvGraphicFramePr>
        <p:xfrm>
          <a:off x="381000" y="1676400"/>
          <a:ext cx="8229600" cy="38404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Maximum upload file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Maximum download size over cellular connection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MB – If a file exceeds this limit, the </a:t>
                      </a:r>
                      <a:r>
                        <a:rPr lang="en-US" dirty="0" err="1">
                          <a:hlinkClick r:id="rId2"/>
                        </a:rPr>
                        <a:t>TransferPreferences</a:t>
                      </a:r>
                      <a:r>
                        <a:rPr lang="en-US" dirty="0"/>
                        <a:t> property for the transfer is automatically changed to </a:t>
                      </a:r>
                      <a:r>
                        <a:rPr lang="en-US" dirty="0" err="1">
                          <a:hlinkClick r:id="rId3"/>
                        </a:rPr>
                        <a:t>AllowBattery</a:t>
                      </a:r>
                      <a:r>
                        <a:rPr lang="en-US" dirty="0"/>
                        <a:t>, which has the effect of requiring Wi-Fi for the transfer.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Maximum download size over Wi-Fi without external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MB – Files larger than 100 MB must set the </a:t>
                      </a:r>
                      <a:r>
                        <a:rPr lang="en-US" dirty="0" err="1">
                          <a:hlinkClick r:id="rId2"/>
                        </a:rPr>
                        <a:t>TransferPreferences</a:t>
                      </a:r>
                      <a:r>
                        <a:rPr lang="en-US" dirty="0"/>
                        <a:t> property of the transfer to </a:t>
                      </a:r>
                      <a:r>
                        <a:rPr lang="en-US" dirty="0">
                          <a:hlinkClick r:id="rId3"/>
                        </a:rPr>
                        <a:t>None</a:t>
                      </a:r>
                      <a:r>
                        <a:rPr lang="en-US" dirty="0"/>
                        <a:t> or the transfer will fail. If you do not know the size of a transfer and it is possible that it could exceed this limit, you should set the value to None.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File Transfer - Limits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930386"/>
              </p:ext>
            </p:extLst>
          </p:nvPr>
        </p:nvGraphicFramePr>
        <p:xfrm>
          <a:off x="381000" y="1676400"/>
          <a:ext cx="8382000" cy="3505200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1460500">
                <a:tc>
                  <a:txBody>
                    <a:bodyPr/>
                    <a:lstStyle/>
                    <a:p>
                      <a:r>
                        <a:rPr lang="en-US" dirty="0"/>
                        <a:t>Maximum outstanding requests in the queue per application (this includes active and pending requests).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– Transfers are not removed from the queue automatically when they complete.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350">
                <a:tc>
                  <a:txBody>
                    <a:bodyPr/>
                    <a:lstStyle/>
                    <a:p>
                      <a:r>
                        <a:rPr lang="en-US"/>
                        <a:t>Maximum concurrent transfers across all applications on the device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350">
                <a:tc>
                  <a:txBody>
                    <a:bodyPr/>
                    <a:lstStyle/>
                    <a:p>
                      <a:r>
                        <a:rPr lang="en-US"/>
                        <a:t>Maximum queued transfers across all applications on the device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1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Demo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Background File Transfer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26D"/>
                </a:solidFill>
              </a:rPr>
              <a:t>Alarms &amp; Reminders</a:t>
            </a:r>
            <a:endParaRPr lang="en-US" dirty="0">
              <a:solidFill>
                <a:srgbClr val="FF82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26D"/>
                </a:solidFill>
              </a:rPr>
              <a:t>Demo</a:t>
            </a:r>
            <a:endParaRPr lang="en-US" dirty="0">
              <a:solidFill>
                <a:srgbClr val="FF826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6200" y="-111918"/>
            <a:ext cx="9220200" cy="70461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 descr="D:\My Pictures\stock photos real\AlarmClock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1" b="98827" l="9943" r="89773">
                        <a14:foregroundMark x1="26705" y1="95894" x2="34091" y2="97067"/>
                        <a14:foregroundMark x1="30682" y1="19941" x2="32386" y2="15836"/>
                        <a14:foregroundMark x1="35795" y1="12317" x2="38068" y2="11144"/>
                        <a14:foregroundMark x1="41761" y1="10850" x2="47443" y2="10557"/>
                        <a14:foregroundMark x1="65057" y1="21701" x2="65909" y2="19062"/>
                        <a14:backgroundMark x1="25284" y1="6158" x2="57102" y2="5865"/>
                        <a14:backgroundMark x1="55114" y1="16422" x2="40625" y2="170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-228600"/>
            <a:ext cx="7086600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9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26D"/>
                </a:solidFill>
              </a:rPr>
              <a:t>Alarms &amp; Reminders</a:t>
            </a:r>
            <a:endParaRPr lang="en-US" dirty="0">
              <a:solidFill>
                <a:srgbClr val="FF82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26D"/>
                </a:solidFill>
              </a:rPr>
              <a:t>Demo</a:t>
            </a:r>
            <a:endParaRPr lang="en-US" dirty="0">
              <a:solidFill>
                <a:srgbClr val="FF826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6200" y="-111918"/>
            <a:ext cx="9220200" cy="70461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e Alarm 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97172"/>
            <a:ext cx="3934268" cy="31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Reminder 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85800"/>
            <a:ext cx="3934268" cy="40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Alarm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Displays the </a:t>
            </a:r>
            <a:r>
              <a:rPr lang="en-US" dirty="0" smtClean="0"/>
              <a:t>Application Name</a:t>
            </a:r>
            <a:endParaRPr lang="en-US" dirty="0"/>
          </a:p>
          <a:p>
            <a:r>
              <a:rPr lang="en-US" b="1" u="sng" dirty="0"/>
              <a:t>Always </a:t>
            </a:r>
            <a:r>
              <a:rPr lang="en-US" b="1" u="sng" dirty="0" smtClean="0"/>
              <a:t>shows Alarm</a:t>
            </a:r>
            <a:r>
              <a:rPr lang="en-US" dirty="0" smtClean="0"/>
              <a:t> </a:t>
            </a:r>
            <a:r>
              <a:rPr lang="en-US" dirty="0"/>
              <a:t>as the UI </a:t>
            </a:r>
            <a:r>
              <a:rPr lang="en-US" dirty="0" smtClean="0"/>
              <a:t>title</a:t>
            </a:r>
            <a:endParaRPr lang="en-US" dirty="0"/>
          </a:p>
          <a:p>
            <a:r>
              <a:rPr lang="en-US" dirty="0"/>
              <a:t>Displays </a:t>
            </a:r>
            <a:r>
              <a:rPr lang="en-US" dirty="0" smtClean="0"/>
              <a:t>text </a:t>
            </a:r>
            <a:r>
              <a:rPr lang="en-US" dirty="0"/>
              <a:t>provided by the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u="sng" dirty="0" smtClean="0"/>
              <a:t>Application can set alarm sound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sound begins </a:t>
            </a:r>
            <a:r>
              <a:rPr lang="en-US" dirty="0" smtClean="0"/>
              <a:t>quietly, gets louder</a:t>
            </a:r>
            <a:endParaRPr lang="en-US" dirty="0"/>
          </a:p>
          <a:p>
            <a:r>
              <a:rPr lang="en-US" dirty="0" smtClean="0"/>
              <a:t>Tapping Alarm takes user to </a:t>
            </a:r>
            <a:r>
              <a:rPr lang="en-US" u="sng" dirty="0" smtClean="0"/>
              <a:t>initial page of app</a:t>
            </a:r>
            <a:r>
              <a:rPr lang="en-US" dirty="0" smtClean="0"/>
              <a:t> (same as first launch)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76200"/>
            <a:ext cx="9601200" cy="70866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4" name="Picture 2" descr="D:\My Pictures\stock photos real\can photo st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5" y="1266647"/>
            <a:ext cx="6632575" cy="440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Reminder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525963"/>
          </a:xfrm>
        </p:spPr>
        <p:txBody>
          <a:bodyPr/>
          <a:lstStyle/>
          <a:p>
            <a:r>
              <a:rPr lang="en-US" dirty="0" smtClean="0"/>
              <a:t>Displays </a:t>
            </a:r>
            <a:r>
              <a:rPr lang="en-US" dirty="0"/>
              <a:t>a title that is provided by the </a:t>
            </a:r>
            <a:r>
              <a:rPr lang="en-US" dirty="0" smtClean="0"/>
              <a:t>app</a:t>
            </a:r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b="1" u="sng" dirty="0"/>
              <a:t>default notification </a:t>
            </a:r>
            <a:r>
              <a:rPr lang="en-US" b="1" u="sng" dirty="0" smtClean="0"/>
              <a:t>sound</a:t>
            </a:r>
            <a:endParaRPr lang="en-US" dirty="0"/>
          </a:p>
          <a:p>
            <a:r>
              <a:rPr lang="en-US" dirty="0"/>
              <a:t>When the user taps the </a:t>
            </a:r>
            <a:r>
              <a:rPr lang="en-US" dirty="0" smtClean="0"/>
              <a:t>Reminder, </a:t>
            </a:r>
            <a:r>
              <a:rPr lang="en-US" dirty="0"/>
              <a:t>the </a:t>
            </a:r>
            <a:r>
              <a:rPr lang="en-US" b="1" u="sng" dirty="0"/>
              <a:t>application </a:t>
            </a:r>
            <a:r>
              <a:rPr lang="en-US" b="1" u="sng" dirty="0" smtClean="0"/>
              <a:t>can </a:t>
            </a:r>
            <a:r>
              <a:rPr lang="en-US" b="1" u="sng" dirty="0"/>
              <a:t>provide a navigation URI</a:t>
            </a:r>
            <a:r>
              <a:rPr lang="en-US" dirty="0"/>
              <a:t> and query string parameters to which the application will navigate when it is </a:t>
            </a:r>
            <a:r>
              <a:rPr lang="en-US" dirty="0" smtClean="0"/>
              <a:t>launched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26D"/>
                </a:solidFill>
              </a:rPr>
              <a:t>Alarms &amp; Reminders</a:t>
            </a:r>
            <a:endParaRPr lang="en-US" dirty="0">
              <a:solidFill>
                <a:srgbClr val="FF82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26D"/>
                </a:solidFill>
              </a:rPr>
              <a:t>Demo</a:t>
            </a:r>
            <a:endParaRPr lang="en-US" dirty="0">
              <a:solidFill>
                <a:srgbClr val="FF826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6200" y="-111918"/>
            <a:ext cx="9220200" cy="70461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e Alarm 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97172"/>
            <a:ext cx="3934268" cy="31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Reminder 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85800"/>
            <a:ext cx="3934268" cy="40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Demo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Reminders and Alarms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26D"/>
                </a:solidFill>
              </a:rPr>
              <a:t>Alarms &amp; Reminders</a:t>
            </a:r>
            <a:endParaRPr lang="en-US" dirty="0">
              <a:solidFill>
                <a:srgbClr val="FF82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26D"/>
                </a:solidFill>
              </a:rPr>
              <a:t>Demo</a:t>
            </a:r>
            <a:endParaRPr lang="en-US" dirty="0">
              <a:solidFill>
                <a:srgbClr val="FF826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6200" y="-111918"/>
            <a:ext cx="9220200" cy="704611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http://media.egotvonline.com/wp-content/uploads/2011/06/funny_ads_AT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11918"/>
            <a:ext cx="5029200" cy="711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5400" y="51816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Agents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6000" b="1" dirty="0" smtClean="0"/>
              <a:t>Periodic </a:t>
            </a:r>
            <a:r>
              <a:rPr lang="en-US" sz="6000" b="1" dirty="0"/>
              <a:t>agents</a:t>
            </a:r>
            <a:r>
              <a:rPr lang="en-US" sz="4400" dirty="0">
                <a:solidFill>
                  <a:srgbClr val="FFFFFF"/>
                </a:solidFill>
              </a:rPr>
              <a:t> run for a </a:t>
            </a:r>
            <a:r>
              <a:rPr lang="en-US" sz="4400" b="1" i="1" dirty="0" smtClean="0">
                <a:solidFill>
                  <a:srgbClr val="FFFFFF"/>
                </a:solidFill>
              </a:rPr>
              <a:t>short </a:t>
            </a:r>
            <a:r>
              <a:rPr lang="en-US" sz="4400" b="1" i="1" dirty="0">
                <a:solidFill>
                  <a:srgbClr val="FFFFFF"/>
                </a:solidFill>
              </a:rPr>
              <a:t>time</a:t>
            </a:r>
            <a:r>
              <a:rPr lang="en-US" sz="4400" dirty="0">
                <a:solidFill>
                  <a:srgbClr val="FFFFFF"/>
                </a:solidFill>
              </a:rPr>
              <a:t> on a regular </a:t>
            </a:r>
            <a:r>
              <a:rPr lang="en-US" sz="4400" b="1" i="1" dirty="0">
                <a:solidFill>
                  <a:srgbClr val="FFFFFF"/>
                </a:solidFill>
              </a:rPr>
              <a:t>recurring interval</a:t>
            </a:r>
            <a:r>
              <a:rPr lang="en-US" sz="4400" dirty="0">
                <a:solidFill>
                  <a:srgbClr val="FFFFFF"/>
                </a:solidFill>
              </a:rPr>
              <a:t>.</a:t>
            </a:r>
            <a:r>
              <a:rPr lang="en-US" sz="4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endParaRPr lang="en-US" sz="44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endParaRPr lang="en-US" sz="44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Examples: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Uploading 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the device’s </a:t>
            </a: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location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Small 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amounts of data </a:t>
            </a: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545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Scheduled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interval: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30 minutes</a:t>
            </a:r>
          </a:p>
          <a:p>
            <a:pPr lvl="2"/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Typically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run every 30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minutes, may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drift by up to 10 minutes.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Scheduled duration: 25 seconds</a:t>
            </a:r>
          </a:p>
          <a:p>
            <a:pPr lvl="2"/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Periodic agents typically run for 25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seconds, may be terminated earlier.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Battery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Saver mode can prevent execution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Per-device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periodic agent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limit: 6</a:t>
            </a:r>
          </a:p>
          <a:p>
            <a:pPr lvl="2"/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User may be warned earlier</a:t>
            </a: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Periodic Agent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4400" b="1" dirty="0" smtClean="0"/>
              <a:t>Resource Intensive </a:t>
            </a:r>
            <a:r>
              <a:rPr lang="en-US" sz="4400" b="1" dirty="0"/>
              <a:t>agents</a:t>
            </a:r>
            <a:r>
              <a:rPr lang="en-US" sz="3200" dirty="0"/>
              <a:t> </a:t>
            </a:r>
            <a:r>
              <a:rPr lang="en-US" sz="3200" dirty="0" smtClean="0"/>
              <a:t>run </a:t>
            </a:r>
            <a:r>
              <a:rPr lang="en-US" sz="3200" dirty="0"/>
              <a:t>for a relatively long period of time when the phone meets a set of requirements relating to </a:t>
            </a:r>
            <a:r>
              <a:rPr lang="en-US" sz="3200" b="1" i="1" dirty="0"/>
              <a:t>processor</a:t>
            </a:r>
            <a:r>
              <a:rPr lang="en-US" sz="3200" dirty="0"/>
              <a:t> activity, </a:t>
            </a:r>
            <a:r>
              <a:rPr lang="en-US" sz="3200" b="1" i="1" dirty="0"/>
              <a:t>power</a:t>
            </a:r>
            <a:r>
              <a:rPr lang="en-US" sz="3200" dirty="0"/>
              <a:t> source, and </a:t>
            </a:r>
            <a:r>
              <a:rPr lang="en-US" sz="3200" b="1" i="1" dirty="0"/>
              <a:t>network</a:t>
            </a:r>
            <a:r>
              <a:rPr lang="en-US" sz="3200" dirty="0"/>
              <a:t> connection.</a:t>
            </a: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endParaRPr lang="en-US" sz="44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3200" dirty="0" smtClean="0"/>
              <a:t>Example: </a:t>
            </a:r>
          </a:p>
          <a:p>
            <a:pPr lvl="1"/>
            <a:r>
              <a:rPr lang="en-US" sz="3200" dirty="0" smtClean="0"/>
              <a:t>Synchronizing </a:t>
            </a:r>
            <a:r>
              <a:rPr lang="en-US" sz="3200" dirty="0"/>
              <a:t>large amounts of data </a:t>
            </a:r>
            <a:r>
              <a:rPr lang="en-US" sz="3200" dirty="0" smtClean="0"/>
              <a:t>when phone’s not being used.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16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Duration: 10 minutes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External power required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Non-cellular connection required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Minimum 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battery </a:t>
            </a: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power: 90%</a:t>
            </a:r>
            <a:endParaRPr lang="en-US" sz="3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Device 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screen lock required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No 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active phone call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Cannot 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change network to </a:t>
            </a: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cellular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Resource Intensive Agent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Might never run on some devices.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Example: User doesn’t have </a:t>
            </a:r>
            <a:r>
              <a:rPr lang="en-US" sz="3200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wi-fi</a:t>
            </a: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 access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Resource Intensive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Additional limits for </a:t>
            </a:r>
            <a:r>
              <a:rPr lang="en-US" sz="3200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both</a:t>
            </a:r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Unsupported API’s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Memory usage cap: 6MB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Reschedule required: 2 weeks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Unscheduled after 2 consecutive crashes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But that’s not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76200"/>
            <a:ext cx="9601200" cy="7086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D:\My Pictures\stock photos real\Multitasking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3" y="-136867"/>
            <a:ext cx="3886199" cy="752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26D"/>
                </a:solidFill>
              </a:rPr>
              <a:t>Deep Linking From Toast</a:t>
            </a:r>
            <a:endParaRPr lang="en-US" dirty="0">
              <a:solidFill>
                <a:srgbClr val="FF82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4" name="Picture 2" descr="D:\My Pictures\stock photos real\Toa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9" y="661988"/>
            <a:ext cx="633412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4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Consolas" pitchFamily="49" charset="0"/>
                <a:cs typeface="Consolas" pitchFamily="49" charset="0"/>
              </a:rPr>
              <a:t>ShellToast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toast = new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ShellToast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();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toast.Title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 "Background Agent Sample";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toast.Content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toastMessage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toast.Show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(); 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Launch for Testing</a:t>
            </a:r>
          </a:p>
        </p:txBody>
      </p:sp>
      <p:pic>
        <p:nvPicPr>
          <p:cNvPr id="1026" name="Picture 2" descr="D:\My Pictures\stock photos real\Missile Launch iSt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35941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Demo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Background Agents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ShellToast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toast = new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ShellToast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toast.Title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"Background Agent Sample";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toast.Content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toastMessage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toast.Show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#if DEBUG_AGENT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ScheduledActionService.LaunchForTest</a:t>
            </a: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task.Name</a:t>
            </a: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TimeSpan.FromSeconds</a:t>
            </a: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(60));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endif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2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Background Audio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Background File Transfer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Scheduled Notifications</a:t>
            </a:r>
          </a:p>
          <a:p>
            <a:pPr lvl="2"/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Reminders</a:t>
            </a:r>
          </a:p>
          <a:p>
            <a:pPr lvl="2"/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Alarms</a:t>
            </a:r>
          </a:p>
          <a:p>
            <a:pPr lvl="1"/>
            <a:r>
              <a:rPr lang="en-US" sz="3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Scheduled Task</a:t>
            </a:r>
            <a:endParaRPr lang="en-US" sz="32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Periodic</a:t>
            </a:r>
          </a:p>
          <a:p>
            <a:pPr lvl="2"/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Resource Intensive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551766"/>
              </p:ext>
            </p:extLst>
          </p:nvPr>
        </p:nvGraphicFramePr>
        <p:xfrm>
          <a:off x="457200" y="1219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2"/>
            <a:ext cx="8077200" cy="1523999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 smtClean="0">
                <a:solidFill>
                  <a:srgbClr val="FF826D"/>
                </a:solidFill>
                <a:latin typeface="News Gothic Com Thin" pitchFamily="34" charset="0"/>
              </a:rPr>
              <a:t>Thank you!</a:t>
            </a:r>
            <a:br>
              <a:rPr lang="en-US" sz="6600" dirty="0" smtClean="0">
                <a:solidFill>
                  <a:srgbClr val="FF826D"/>
                </a:solidFill>
                <a:latin typeface="News Gothic Com Thin" pitchFamily="34" charset="0"/>
              </a:rPr>
            </a:br>
            <a:r>
              <a:rPr lang="en-US" dirty="0" smtClean="0">
                <a:solidFill>
                  <a:srgbClr val="FF826D"/>
                </a:solidFill>
                <a:latin typeface="News Gothic Com Thin" pitchFamily="34" charset="0"/>
                <a:hlinkClick r:id="rId2"/>
              </a:rPr>
              <a:t>http://weblogs.asp.net/jgalloway</a:t>
            </a:r>
            <a:r>
              <a:rPr lang="en-US" dirty="0" smtClean="0">
                <a:solidFill>
                  <a:srgbClr val="FF826D"/>
                </a:solidFill>
                <a:latin typeface="News Gothic Com Thin" pitchFamily="34" charset="0"/>
              </a:rPr>
              <a:t/>
            </a:r>
            <a:br>
              <a:rPr lang="en-US" dirty="0" smtClean="0">
                <a:solidFill>
                  <a:srgbClr val="FF826D"/>
                </a:solidFill>
                <a:latin typeface="News Gothic Com Thin" pitchFamily="34" charset="0"/>
              </a:rPr>
            </a:br>
            <a:r>
              <a:rPr lang="en-US" dirty="0" smtClean="0">
                <a:solidFill>
                  <a:srgbClr val="FF826D"/>
                </a:solidFill>
                <a:latin typeface="News Gothic Com Thin" pitchFamily="34" charset="0"/>
              </a:rPr>
              <a:t>@</a:t>
            </a:r>
            <a:r>
              <a:rPr lang="en-US" dirty="0" err="1" smtClean="0">
                <a:solidFill>
                  <a:srgbClr val="FF826D"/>
                </a:solidFill>
                <a:latin typeface="News Gothic Com Thin" pitchFamily="34" charset="0"/>
              </a:rPr>
              <a:t>jgalloway</a:t>
            </a:r>
            <a:endParaRPr lang="en-US" dirty="0">
              <a:solidFill>
                <a:srgbClr val="FF826D"/>
              </a:solidFill>
              <a:latin typeface="News Gothic Com Thin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2998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826D"/>
                </a:solidFill>
                <a:latin typeface="News Gothic Com Thin" pitchFamily="34" charset="0"/>
              </a:rPr>
              <a:t>Jon Galloway | </a:t>
            </a:r>
            <a:r>
              <a:rPr lang="en-US" sz="2800" dirty="0" smtClean="0">
                <a:solidFill>
                  <a:srgbClr val="FF826D"/>
                </a:solidFill>
                <a:latin typeface="News Gothic Com Thin" pitchFamily="34" charset="0"/>
              </a:rPr>
              <a:t>Microsoft</a:t>
            </a:r>
            <a:endParaRPr lang="en-US" sz="2800" dirty="0">
              <a:solidFill>
                <a:srgbClr val="FF826D"/>
              </a:solidFill>
              <a:latin typeface="News Gothic Com Thin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76200"/>
            <a:ext cx="9601200" cy="708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:\My Pictures\stock photos real\Angry at 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7150"/>
            <a:ext cx="10676512" cy="706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76200"/>
            <a:ext cx="9601200" cy="70866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:\My Pictures\stock photos real\iStock_Mango_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3" y="3467102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" y="0"/>
            <a:ext cx="912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76200"/>
            <a:ext cx="9601200" cy="70866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1.bp.blogspot.com/-fgM8hiu1_OA/TevTfOc5A6I/AAAAAAAAAL0/Ym1CWs0TSXI/s1600/pomodo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6378"/>
            <a:ext cx="7315200" cy="52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4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76200"/>
            <a:ext cx="9601200" cy="70866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5" y="2"/>
            <a:ext cx="3724275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1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mage.thenakedscientists.com/forum/index.php?action=dlattach;topic=13095.0;attach=2430;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7716" y="-152400"/>
            <a:ext cx="9825215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91" y="76200"/>
            <a:ext cx="8229600" cy="1143000"/>
          </a:xfrm>
        </p:spPr>
        <p:txBody>
          <a:bodyPr/>
          <a:lstStyle/>
          <a:p>
            <a:r>
              <a:rPr lang="en-US" dirty="0" smtClean="0"/>
              <a:t>Background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524002"/>
            <a:ext cx="4800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757</Words>
  <Application>Microsoft Office PowerPoint</Application>
  <PresentationFormat>On-screen Show (4:3)</PresentationFormat>
  <Paragraphs>158</Paragraphs>
  <Slides>38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Default Design</vt:lpstr>
      <vt:lpstr>Custom Design</vt:lpstr>
      <vt:lpstr>Leveraging Background Services and Agents in Windows Phone 7 (Mango)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Background Audio</vt:lpstr>
      <vt:lpstr>Background Audio</vt:lpstr>
      <vt:lpstr>PowerPoint Presentation</vt:lpstr>
      <vt:lpstr>Demo</vt:lpstr>
      <vt:lpstr>PowerPoint Presentation</vt:lpstr>
      <vt:lpstr>Background File Transfer - Size</vt:lpstr>
      <vt:lpstr>Background File Transfer - Limits</vt:lpstr>
      <vt:lpstr>Demo</vt:lpstr>
      <vt:lpstr>Alarms &amp; Reminders</vt:lpstr>
      <vt:lpstr>Alarms &amp; Reminders</vt:lpstr>
      <vt:lpstr>Alarm</vt:lpstr>
      <vt:lpstr>Reminder</vt:lpstr>
      <vt:lpstr>Alarms &amp; Reminders</vt:lpstr>
      <vt:lpstr>Demo</vt:lpstr>
      <vt:lpstr>Alarms &amp; Reminders</vt:lpstr>
      <vt:lpstr>PowerPoint Presentation</vt:lpstr>
      <vt:lpstr>Periodic Agent Constraints</vt:lpstr>
      <vt:lpstr>PowerPoint Presentation</vt:lpstr>
      <vt:lpstr>Resource Intensive Agent Constraints</vt:lpstr>
      <vt:lpstr>Resource Intensive Agent</vt:lpstr>
      <vt:lpstr>But that’s not all!</vt:lpstr>
      <vt:lpstr>Deep Linking From Toast</vt:lpstr>
      <vt:lpstr>PowerPoint Presentation</vt:lpstr>
      <vt:lpstr>PowerPoint Presentation</vt:lpstr>
      <vt:lpstr>Demo</vt:lpstr>
      <vt:lpstr>PowerPoint Presentation</vt:lpstr>
      <vt:lpstr>Recap</vt:lpstr>
      <vt:lpstr>Recap</vt:lpstr>
      <vt:lpstr>Thank you! http://weblogs.asp.net/jgalloway @jgalloway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Jon Galloway</cp:lastModifiedBy>
  <cp:revision>109</cp:revision>
  <dcterms:created xsi:type="dcterms:W3CDTF">2003-02-03T22:16:31Z</dcterms:created>
  <dcterms:modified xsi:type="dcterms:W3CDTF">2011-11-01T18:17:15Z</dcterms:modified>
</cp:coreProperties>
</file>