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54168-CBCE-4598-AA4C-5F99D6F5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9FCA4C-F93F-4631-B93B-58A60E58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333C6A-D7FF-44B6-9A14-763234B2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485A73-B9EB-4BA4-B29A-0C1B0944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8FD5DA-C621-44D8-B9F8-948EF3A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E7C61-5A7F-4BC2-A358-4162D1DC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0CF4C2-3234-47F5-9151-EE473D9E4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24E410-9E71-47A7-92DC-3418ABB0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ED89E8-C4FC-4A72-BF71-BBD91AA4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CE2A0E-578C-49D3-87C6-F07BF86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1CC047-2771-4B45-8229-34FCDAAF0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2921EB-D765-4C1A-8D18-B69F5AE6B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C2BB7A-91FF-4472-A1BD-E5E8FD2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2616B6-8E74-43F5-9911-7FC35355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F79F2B-AB67-4909-8152-7BC7F156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B098F-B4AF-4C66-89E2-06385AA3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86BC7C-E984-43DE-BD8B-0916025E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6B9B9C-BC6C-434B-B378-9B9BD71C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7E8B44-9980-4BCF-A579-A1BC10D7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6171B-CA20-4029-82E1-B6C8585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B2E77-2ACB-4137-90D3-B6B70357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00B8F7-8279-4670-AFE4-44EF95BD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A0E70F-F683-4843-8ABA-011D0256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DE23C1-6253-4106-B862-C65979AD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7ADCF9-1BCB-4D51-AFB3-2709168B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D7322-2C77-4A42-A34F-B33BC67A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A18FE-62E2-4865-997B-7F6D8C84A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FDB3F4-2EC2-445B-844F-E6B582CC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B2AEC1-A2DA-4868-8337-0819A955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97FF95-78B9-4182-A97A-B965289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0FD247-1AA5-41CE-B240-6D85C16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416C8-6575-4862-9583-597E30F9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B2164B-DD4A-4C3A-9D96-2940108E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082AB9-8E33-4AC6-8F4F-63A50F60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172A68F-0020-458B-ABDA-51E29C9E8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8D789A8-0990-4740-90B8-BAE8F1502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01681F5-404D-4BF1-A246-A52BECD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71488A-0D1D-406B-9AD7-6F7DF5BF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9FD77B-8E53-42A0-BD56-CEDDE6D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935D-1C4A-4940-A234-F62388AE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638314-8688-4271-8F49-69CBCB03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98F5881-A51A-4365-90A1-EA0DC784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88390B-8289-47BD-9E69-5F216C8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06FA05C-C0FD-4956-A3E3-5D46ECC0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A8D264-1097-42B8-9DA6-1C36E694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7707D4-5946-4BA0-8AA9-FA3CE957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B0D13-31CA-4B21-A6FE-EF80CE30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9D0BE1-F335-4DC3-B02B-7533AF1A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0BE520-8419-44BC-816F-360862BC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1BF3D6-45D0-4E64-8FA2-FDCA635C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F12C5E-1A4D-44C5-8EC6-20A47772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5B54CE-0AB8-47A7-A4F2-EC3F868B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86EAB-F0F9-4522-9D5A-B06EDB3F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E5E15B6-D749-4956-973B-78F47202F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BD560C-FE46-4BAD-A4A7-CD9E558B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1397D5-692F-4B71-9BC3-A6AC62A8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D96679-C121-483F-9680-BC6472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1FD9AB-D42A-4CB1-A0C6-D3A6BF2E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35DBB8C-1AE4-481F-9628-F4715CB6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88C339-C0BD-402D-95A3-694D037F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1F9426-A9FD-4A0D-8430-E7D94813B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D6220-31A0-416C-B0F4-0232B97F9B7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4BBDAA-7965-4F4D-A9BE-B418C858C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5AC6DA-2BF4-4EA2-BC61-4757185B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F886-1F7A-44F8-BEEF-CAB1485FFE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35E7A-2C6D-45C3-9923-6F703BD9F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94510B-F356-43B6-942F-9C00CF052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 descr="Afbeelding met schermafbeelding, computer, laptop, binnen&#10;&#10;Beschrijving is gegenereerd met hoge betrouwbaarheid">
            <a:extLst>
              <a:ext uri="{FF2B5EF4-FFF2-40B4-BE49-F238E27FC236}">
                <a16:creationId xmlns:a16="http://schemas.microsoft.com/office/drawing/2014/main" id="{E586E0FB-2892-4899-AB6B-C4E30998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4" b="9677"/>
          <a:stretch/>
        </p:blipFill>
        <p:spPr>
          <a:xfrm>
            <a:off x="0" y="1209368"/>
            <a:ext cx="12192000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C0B65-4253-4459-842C-7FEE6802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590E09-AD44-40C5-9EEB-3A478245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A0153E-0575-4337-B46F-484782523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" t="16495" r="-1211" b="11065"/>
          <a:stretch/>
        </p:blipFill>
        <p:spPr>
          <a:xfrm>
            <a:off x="21996" y="945037"/>
            <a:ext cx="12170004" cy="49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08870-2E93-4FBD-A923-5389DCD0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2063D5-F198-4B8B-B1C4-0E690298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05B8BB-4098-468F-A131-35B4F8360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17778" r="750" b="25778"/>
          <a:stretch/>
        </p:blipFill>
        <p:spPr>
          <a:xfrm>
            <a:off x="289801" y="1267325"/>
            <a:ext cx="17003726" cy="55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20BE8-A472-40D1-91DA-5F764AC8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8A36B7-6D67-4770-9C2B-17FC5CB2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158F359-BDC4-460E-BE9A-F9CF5D879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72" t="-8345" r="4658" b="70769"/>
          <a:stretch/>
        </p:blipFill>
        <p:spPr>
          <a:xfrm>
            <a:off x="0" y="1424349"/>
            <a:ext cx="11901055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5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9014-D3D8-4A4E-A868-39349CE5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FD861E-6ADE-46F3-8ED5-63DA90DA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6EA76D7-995A-42DD-A2A3-16F085EE4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t="18282" r="876" b="31821"/>
          <a:stretch/>
        </p:blipFill>
        <p:spPr>
          <a:xfrm>
            <a:off x="65988" y="1253764"/>
            <a:ext cx="12019175" cy="34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AFF29-770D-4136-B22F-898D062D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590F7-DF7F-4148-9628-4B31515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23E054-33F7-49AC-A711-31FED7581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" t="16740" b="42519"/>
          <a:stretch/>
        </p:blipFill>
        <p:spPr>
          <a:xfrm>
            <a:off x="223520" y="1148080"/>
            <a:ext cx="1196848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3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2F9D-E799-4A02-A969-36AB2FEA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494F8-BBCC-4099-B6DC-B1F870D4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7A653-B4E4-434F-9105-A4128E1A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60A848-8039-49D8-A3C1-B3A7C1E1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B03DADF-F3BD-4F5F-B954-E25DC1153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" r="1704" b="9931"/>
          <a:stretch/>
        </p:blipFill>
        <p:spPr>
          <a:xfrm>
            <a:off x="0" y="249381"/>
            <a:ext cx="11984182" cy="60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830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Breedbeeld</PresentationFormat>
  <Paragraphs>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Teunis</dc:creator>
  <cp:lastModifiedBy>Marc Teunis</cp:lastModifiedBy>
  <cp:revision>6</cp:revision>
  <dcterms:created xsi:type="dcterms:W3CDTF">2018-05-02T09:41:55Z</dcterms:created>
  <dcterms:modified xsi:type="dcterms:W3CDTF">2018-05-02T13:05:52Z</dcterms:modified>
</cp:coreProperties>
</file>