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3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0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9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9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2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6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4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5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7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3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6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pBg7BjI20m-MmzSFEvno4B1U5fMI4zQ8l0AFtSaoFr8/edit#gid=0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sunplugged.org/finite-state-autom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Class%20Diagram_patterns.asta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Sequence%20Diagram1.asta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CMPE 202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257" y="3976506"/>
            <a:ext cx="9144000" cy="1655762"/>
          </a:xfrm>
        </p:spPr>
        <p:txBody>
          <a:bodyPr/>
          <a:lstStyle/>
          <a:p>
            <a:r>
              <a:rPr lang="en-US" dirty="0"/>
              <a:t>                            Presented by: Pirates(Blue Alliance)</a:t>
            </a:r>
          </a:p>
          <a:p>
            <a:r>
              <a:rPr lang="en-US" dirty="0"/>
              <a:t>Team Members: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386290"/>
              </p:ext>
            </p:extLst>
          </p:nvPr>
        </p:nvGraphicFramePr>
        <p:xfrm>
          <a:off x="5047978" y="5052376"/>
          <a:ext cx="6572250" cy="1433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4414">
                  <a:extLst>
                    <a:ext uri="{9D8B030D-6E8A-4147-A177-3AD203B41FA5}">
                      <a16:colId xmlns:a16="http://schemas.microsoft.com/office/drawing/2014/main" val="2585072617"/>
                    </a:ext>
                  </a:extLst>
                </a:gridCol>
                <a:gridCol w="1664218">
                  <a:extLst>
                    <a:ext uri="{9D8B030D-6E8A-4147-A177-3AD203B41FA5}">
                      <a16:colId xmlns:a16="http://schemas.microsoft.com/office/drawing/2014/main" val="235197753"/>
                    </a:ext>
                  </a:extLst>
                </a:gridCol>
                <a:gridCol w="2263618">
                  <a:extLst>
                    <a:ext uri="{9D8B030D-6E8A-4147-A177-3AD203B41FA5}">
                      <a16:colId xmlns:a16="http://schemas.microsoft.com/office/drawing/2014/main" val="4192121494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      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CMPE 202 Section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SJSU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137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Aditya Parashar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011440195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914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Amruta Dhondage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011416210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534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Arpita Dixit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010953267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028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Chaya Malik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010902112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109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Jay Nirgudkar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011440325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2480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44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diagram to the right is </a:t>
            </a:r>
            <a:r>
              <a:rPr lang="en-US"/>
              <a:t>the activity diagram </a:t>
            </a:r>
            <a:r>
              <a:rPr lang="en-US" dirty="0"/>
              <a:t>for the treasure hunt game developed by our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7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Factory Method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Proxy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Adapter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198568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61851"/>
            <a:ext cx="5181600" cy="5515112"/>
          </a:xfrm>
        </p:spPr>
        <p:txBody>
          <a:bodyPr/>
          <a:lstStyle/>
          <a:p>
            <a:r>
              <a:rPr lang="en-US" u="sng" dirty="0"/>
              <a:t>Links to Team's Final Task Board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61851"/>
            <a:ext cx="5181600" cy="5515112"/>
          </a:xfrm>
        </p:spPr>
        <p:txBody>
          <a:bodyPr/>
          <a:lstStyle/>
          <a:p>
            <a:r>
              <a:rPr lang="en-US" u="sng" dirty="0"/>
              <a:t>Links to Team's Final Sprint Burndown Chart.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https://docs.google.com/spreadsheets/d/1pBg7BjI20m-MmzSFEvno4B1U5fMI4zQ8l0AFtSaoFr8/edit#gid=0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Unplugged Activity Chosen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chose demonstrating the concept of Finite State Automata through the treasure hunt game developed by our team</a:t>
            </a:r>
          </a:p>
          <a:p>
            <a:r>
              <a:rPr lang="en-US" dirty="0"/>
              <a:t>Link to the CS Unplugged Activity: </a:t>
            </a:r>
            <a:r>
              <a:rPr lang="en-US" dirty="0">
                <a:hlinkClick r:id="rId2"/>
              </a:rPr>
              <a:t>http://csunplugged.org/finite-state-automata/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8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finite</a:t>
            </a:r>
            <a:r>
              <a:rPr lang="en-US" dirty="0"/>
              <a:t>-</a:t>
            </a:r>
            <a:r>
              <a:rPr lang="en-US" b="1" dirty="0"/>
              <a:t>state machine</a:t>
            </a:r>
            <a:r>
              <a:rPr lang="en-US" dirty="0"/>
              <a:t> (FSM) or </a:t>
            </a:r>
            <a:r>
              <a:rPr lang="en-US" b="1" dirty="0"/>
              <a:t>finite</a:t>
            </a:r>
            <a:r>
              <a:rPr lang="en-US" dirty="0"/>
              <a:t>-</a:t>
            </a:r>
            <a:r>
              <a:rPr lang="en-US" b="1" dirty="0"/>
              <a:t>state automaton</a:t>
            </a:r>
            <a:r>
              <a:rPr lang="en-US" dirty="0"/>
              <a:t> (FSA, plural: </a:t>
            </a:r>
            <a:r>
              <a:rPr lang="en-US" b="1" dirty="0"/>
              <a:t>automata</a:t>
            </a:r>
            <a:r>
              <a:rPr lang="en-US" dirty="0"/>
              <a:t>), or simply a </a:t>
            </a:r>
            <a:r>
              <a:rPr lang="en-US" b="1" dirty="0"/>
              <a:t>state machine</a:t>
            </a:r>
            <a:r>
              <a:rPr lang="en-US" dirty="0"/>
              <a:t>, is a mathematical model of computation used to design both computer programs and sequential logic circuits. It is conceived as an abstract </a:t>
            </a:r>
            <a:r>
              <a:rPr lang="en-US" b="1" dirty="0"/>
              <a:t>machine</a:t>
            </a:r>
            <a:r>
              <a:rPr lang="en-US" dirty="0"/>
              <a:t> that can be in one of a </a:t>
            </a:r>
            <a:r>
              <a:rPr lang="en-US" b="1" dirty="0"/>
              <a:t>finite</a:t>
            </a:r>
            <a:r>
              <a:rPr lang="en-US" dirty="0"/>
              <a:t> number of states.</a:t>
            </a:r>
          </a:p>
          <a:p>
            <a:r>
              <a:rPr lang="en-US" dirty="0"/>
              <a:t>(Source for above: Wikipedia)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9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.. Treasure hunt..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The game aims to </a:t>
            </a:r>
            <a:r>
              <a:rPr lang="en-US" b="1" dirty="0"/>
              <a:t>find </a:t>
            </a:r>
            <a:r>
              <a:rPr lang="en-US" dirty="0"/>
              <a:t>out a </a:t>
            </a:r>
            <a:r>
              <a:rPr lang="en-US" b="1" dirty="0"/>
              <a:t>hidden treasure</a:t>
            </a:r>
            <a:r>
              <a:rPr lang="en-US" dirty="0"/>
              <a:t>. </a:t>
            </a:r>
          </a:p>
          <a:p>
            <a:pPr fontAlgn="base"/>
            <a:r>
              <a:rPr lang="en-US" dirty="0"/>
              <a:t>The player has to </a:t>
            </a:r>
            <a:r>
              <a:rPr lang="en-US" b="1" dirty="0"/>
              <a:t>cross seven levels</a:t>
            </a:r>
            <a:r>
              <a:rPr lang="en-US" dirty="0"/>
              <a:t> to reach the place where the hidden treasure is. </a:t>
            </a:r>
          </a:p>
          <a:p>
            <a:pPr fontAlgn="base"/>
            <a:r>
              <a:rPr lang="en-US" b="1" dirty="0"/>
              <a:t>Crossing a level involves crossing hurdles</a:t>
            </a:r>
            <a:r>
              <a:rPr lang="en-US" dirty="0"/>
              <a:t> and giving </a:t>
            </a:r>
            <a:r>
              <a:rPr lang="en-US" b="1" dirty="0"/>
              <a:t>correct answers to the hints</a:t>
            </a:r>
            <a:r>
              <a:rPr lang="en-US" dirty="0"/>
              <a:t> that come up. </a:t>
            </a:r>
          </a:p>
          <a:p>
            <a:pPr fontAlgn="base"/>
            <a:r>
              <a:rPr lang="en-US" dirty="0"/>
              <a:t>Finally on reaching the </a:t>
            </a:r>
            <a:r>
              <a:rPr lang="en-US" b="1" dirty="0"/>
              <a:t>place where the treasure is hidden</a:t>
            </a:r>
            <a:r>
              <a:rPr lang="en-US" dirty="0"/>
              <a:t>, the player has to </a:t>
            </a:r>
            <a:r>
              <a:rPr lang="en-US" b="1" dirty="0"/>
              <a:t>cross the hurdles to grab the treasure</a:t>
            </a:r>
            <a:r>
              <a:rPr lang="en-US" dirty="0"/>
              <a:t>. </a:t>
            </a:r>
          </a:p>
          <a:p>
            <a:pPr fontAlgn="base"/>
            <a:r>
              <a:rPr lang="en-US" b="1" dirty="0"/>
              <a:t>Hurdles</a:t>
            </a:r>
            <a:r>
              <a:rPr lang="en-US" dirty="0"/>
              <a:t> in the game involves </a:t>
            </a:r>
            <a:r>
              <a:rPr lang="en-US" b="1" dirty="0"/>
              <a:t>killing sharks and skeletons</a:t>
            </a:r>
            <a:r>
              <a:rPr lang="en-US" dirty="0"/>
              <a:t>. </a:t>
            </a:r>
          </a:p>
          <a:p>
            <a:pPr fontAlgn="base"/>
            <a:r>
              <a:rPr lang="en-US" dirty="0"/>
              <a:t>The game is a multiplayer game, the first player to grab the treasure is the winner.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9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3" y="457200"/>
            <a:ext cx="3553098" cy="1600200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89" y="330926"/>
            <a:ext cx="7170828" cy="640950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2057400"/>
            <a:ext cx="3300549" cy="3811588"/>
          </a:xfrm>
        </p:spPr>
        <p:txBody>
          <a:bodyPr/>
          <a:lstStyle/>
          <a:p>
            <a:r>
              <a:rPr lang="en-US" dirty="0"/>
              <a:t>The diagram to the right is the use case diagram for the treasure hunt game developed by our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3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 for Use Case: Play Game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43313" y="1646714"/>
          <a:ext cx="5305374" cy="4533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05374">
                  <a:extLst>
                    <a:ext uri="{9D8B030D-6E8A-4147-A177-3AD203B41FA5}">
                      <a16:colId xmlns:a16="http://schemas.microsoft.com/office/drawing/2014/main" val="1916447478"/>
                    </a:ext>
                  </a:extLst>
                </a:gridCol>
              </a:tblGrid>
              <a:tr h="168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 Case Name: Play Game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835" marR="59835" marT="0" marB="0"/>
                </a:tc>
                <a:extLst>
                  <a:ext uri="{0D108BD9-81ED-4DB2-BD59-A6C34878D82A}">
                    <a16:rowId xmlns:a16="http://schemas.microsoft.com/office/drawing/2014/main" val="4092287660"/>
                  </a:ext>
                </a:extLst>
              </a:tr>
              <a:tr h="168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Brief Description: Player plays the treasure hunt game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835" marR="59835" marT="0" marB="0"/>
                </a:tc>
                <a:extLst>
                  <a:ext uri="{0D108BD9-81ED-4DB2-BD59-A6C34878D82A}">
                    <a16:rowId xmlns:a16="http://schemas.microsoft.com/office/drawing/2014/main" val="2105704533"/>
                  </a:ext>
                </a:extLst>
              </a:tr>
              <a:tr h="168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Actors: Player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835" marR="59835" marT="0" marB="0"/>
                </a:tc>
                <a:extLst>
                  <a:ext uri="{0D108BD9-81ED-4DB2-BD59-A6C34878D82A}">
                    <a16:rowId xmlns:a16="http://schemas.microsoft.com/office/drawing/2014/main" val="908421108"/>
                  </a:ext>
                </a:extLst>
              </a:tr>
              <a:tr h="6728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Basic Flow of Events: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u="none" strike="noStrike">
                          <a:effectLst/>
                        </a:rPr>
                        <a:t>Player correctly answers the type of hints that come up in a level of the game.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u="none" strike="noStrike">
                          <a:effectLst/>
                        </a:rPr>
                        <a:t>Player moves through all the levels, reaches the final level.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u="none" strike="noStrike">
                          <a:effectLst/>
                        </a:rPr>
                        <a:t>Player grabs the treasure and wins the game.</a:t>
                      </a:r>
                      <a:endParaRPr lang="en-US" sz="100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835" marR="59835" marT="0" marB="0"/>
                </a:tc>
                <a:extLst>
                  <a:ext uri="{0D108BD9-81ED-4DB2-BD59-A6C34878D82A}">
                    <a16:rowId xmlns:a16="http://schemas.microsoft.com/office/drawing/2014/main" val="4246338619"/>
                  </a:ext>
                </a:extLst>
              </a:tr>
              <a:tr h="14918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Alternate Flows:</a:t>
                      </a:r>
                    </a:p>
                    <a:p>
                      <a:pPr marL="685800"/>
                      <a:r>
                        <a:rPr lang="en-US" sz="1000">
                          <a:effectLst/>
                        </a:rPr>
                        <a:t>1.a. Player gives wrong answers for the hints for a stage and loses life.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1.b. If player life count reduces to zero, player loses the game.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2.a. Player encounters hurdles and crosses hurdles to go to next level.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2.b. Player encounters hurdles and is not able to cross hurdles to go to next level,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                     loses game. 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3.a. Player is not able to grab the treasure and loses the game.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835" marR="59835" marT="0" marB="0"/>
                </a:tc>
                <a:extLst>
                  <a:ext uri="{0D108BD9-81ED-4DB2-BD59-A6C34878D82A}">
                    <a16:rowId xmlns:a16="http://schemas.microsoft.com/office/drawing/2014/main" val="3186948218"/>
                  </a:ext>
                </a:extLst>
              </a:tr>
              <a:tr h="10092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Player has installed the game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Player count is five and game has been deployed on server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Player has installed the game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Player has pressed the start button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835" marR="59835" marT="0" marB="0"/>
                </a:tc>
                <a:extLst>
                  <a:ext uri="{0D108BD9-81ED-4DB2-BD59-A6C34878D82A}">
                    <a16:rowId xmlns:a16="http://schemas.microsoft.com/office/drawing/2014/main" val="1423114115"/>
                  </a:ext>
                </a:extLst>
              </a:tr>
              <a:tr h="3364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Success Guarantee: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Player has won the game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835" marR="59835" marT="0" marB="0"/>
                </a:tc>
                <a:extLst>
                  <a:ext uri="{0D108BD9-81ED-4DB2-BD59-A6C34878D82A}">
                    <a16:rowId xmlns:a16="http://schemas.microsoft.com/office/drawing/2014/main" val="1006358054"/>
                  </a:ext>
                </a:extLst>
              </a:tr>
              <a:tr h="3364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Minimal Guarantee: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Player has lost the game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835" marR="59835" marT="0" marB="0"/>
                </a:tc>
                <a:extLst>
                  <a:ext uri="{0D108BD9-81ED-4DB2-BD59-A6C34878D82A}">
                    <a16:rowId xmlns:a16="http://schemas.microsoft.com/office/drawing/2014/main" val="985124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59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Class Diagram_patterns.asta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diagram to the right is the class diagram for the treasure hunt game developed by our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4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Sequence Diagram1.asta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diagram to the right is the sequence diagram for the treasure hunt game developed by our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6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440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Office Theme</vt:lpstr>
      <vt:lpstr>CMPE 202 Project Presentation</vt:lpstr>
      <vt:lpstr>CS Unplugged Activity Chosen</vt:lpstr>
      <vt:lpstr>FSA</vt:lpstr>
      <vt:lpstr>The game .. Treasure hunt..</vt:lpstr>
      <vt:lpstr>UML DIAGRAMS</vt:lpstr>
      <vt:lpstr>USE CASE DIAGRAM</vt:lpstr>
      <vt:lpstr>Use Case Description for Use Case: Play Game</vt:lpstr>
      <vt:lpstr>Class Diagram</vt:lpstr>
      <vt:lpstr>Sequence Diagram</vt:lpstr>
      <vt:lpstr>Activity Diagram</vt:lpstr>
      <vt:lpstr>Design Patterns Implemented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202 Project Presentation</dc:title>
  <dc:creator>Chaya</dc:creator>
  <cp:lastModifiedBy>Amruta Dhondage</cp:lastModifiedBy>
  <cp:revision>9</cp:revision>
  <dcterms:created xsi:type="dcterms:W3CDTF">2016-12-04T08:34:25Z</dcterms:created>
  <dcterms:modified xsi:type="dcterms:W3CDTF">2016-12-05T21:50:57Z</dcterms:modified>
</cp:coreProperties>
</file>