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www.ics.uci.edu/~duboisc/stackoverflow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ct val="25000"/>
              <a:buFont typeface="Calibri"/>
              <a:buNone/>
            </a:pPr>
            <a:r>
              <a:rPr b="0" i="0" lang="en-US" sz="54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Stackoverflow – Time until Answer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Team – 4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Gaurang Mhatre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Parth Upadhyay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buClr>
                <a:srgbClr val="C55A11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Amruta Dhondage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ct val="25000"/>
              <a:buFont typeface="Calibri"/>
              <a:buNone/>
            </a:pPr>
            <a:r>
              <a:rPr b="0" i="0" lang="en-US" sz="4400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4" y="1604962"/>
            <a:ext cx="5819547" cy="1938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ser"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691" y="5161453"/>
            <a:ext cx="1326173" cy="132617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 rot="-2552105">
            <a:off x="1256105" y="4070314"/>
            <a:ext cx="1433765" cy="563948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time" id="98" name="Shape 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812310" y="1027905"/>
            <a:ext cx="1152585" cy="115258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 rot="-1381902">
            <a:off x="7049595" y="1355716"/>
            <a:ext cx="1151791" cy="36927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1251" y="3955073"/>
            <a:ext cx="5391149" cy="262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 rot="4016584">
            <a:off x="10043787" y="2956889"/>
            <a:ext cx="1380572" cy="50460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727257" y="5044707"/>
            <a:ext cx="800099" cy="896815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42200" y="3011598"/>
            <a:ext cx="10515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ct val="25000"/>
              <a:buFont typeface="Calibri"/>
              <a:buNone/>
            </a:pPr>
            <a:r>
              <a:rPr b="0" i="0" lang="en-US" sz="3959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Dataset used: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42200" y="219797"/>
            <a:ext cx="105156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buClr>
                <a:srgbClr val="2E75B5"/>
              </a:buClr>
              <a:buSzPct val="25000"/>
              <a:buFont typeface="Calibri"/>
              <a:buNone/>
            </a:pPr>
            <a:r>
              <a:rPr b="0" i="0" lang="en-US" sz="3740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Tools / Technologies used: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7" y="4829175"/>
            <a:ext cx="11515724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61950" y="3800473"/>
            <a:ext cx="554865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https://www.ics.uci.edu/~duboisc/stackoverflow/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:  3162491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950" y="1062403"/>
            <a:ext cx="3711497" cy="1289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klearn" id="112" name="Shape 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7780" y="1863126"/>
            <a:ext cx="1172827" cy="1172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umpy" id="113" name="Shape 1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0835" y="306342"/>
            <a:ext cx="5295900" cy="276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38427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ct val="25000"/>
              <a:buFont typeface="Calibri"/>
              <a:buNone/>
            </a:pPr>
            <a:r>
              <a:rPr b="0" i="0" lang="en-US" sz="4400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38200" y="1441937"/>
            <a:ext cx="3133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Progressive data : Regression</a:t>
            </a:r>
          </a:p>
        </p:txBody>
      </p:sp>
      <p:pic>
        <p:nvPicPr>
          <p:cNvPr descr="Image result for linear regression"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5" y="2247066"/>
            <a:ext cx="3524249" cy="183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838200" y="4305300"/>
            <a:ext cx="1984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921494" y="3761091"/>
            <a:ext cx="2201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Regression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22733" y="5866901"/>
            <a:ext cx="1984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897082" y="5943600"/>
            <a:ext cx="1984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 Regression</a:t>
            </a:r>
          </a:p>
        </p:txBody>
      </p:sp>
      <p:pic>
        <p:nvPicPr>
          <p:cNvPr descr="Image result for logistic regression"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7769" y="3945757"/>
            <a:ext cx="2914899" cy="1562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vm regression" id="126" name="Shape 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96325" y="3165081"/>
            <a:ext cx="31496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k means clustering" id="127" name="Shape 1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37589" y="511714"/>
            <a:ext cx="31718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s://lh6.googleusercontent.com/3jWa_DKuZGHLJ7uxpfmTl4r4V4-fgubQuHpI20lyuEfTBWnyVhU9Lg24Jf5IPPKbvJ6WS02VnY7asxklJG95o7N0s-sVTqA1Ey52OUn9Pvx1P1QNTJHCW58XBAP5GUs1pC7bNsQ0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2300" y="1690825"/>
            <a:ext cx="5792100" cy="499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7cORT7N2Eu_YeSLoFfLTE5ME4ay62is3n-SlHogI5IQaciAcWuR3LuX18ei61cAjGJfNqKVYGHUzwQ5AQVe5WVbw04VCgNF1LNI993J3s-WG8tam7IpiWEx5rp1glom7D1FPiCXq" id="135" name="Shape 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75" y="1844975"/>
            <a:ext cx="5717400" cy="48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s://lh5.googleusercontent.com/kA_sFysfp5AizF8kTan7tK8bEC9q1giAzlvVj4-e3kUb9-pk3sahSUjj2db-cv2xQUm5iEO-g_B_pK8bLmNMW_s7Ye9GlX1UmNbqylgE-sQdu5bHBC6aE0JKdIZ8cyryd-TZxCcx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50" y="1267250"/>
            <a:ext cx="5680500" cy="502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DbSuy-aYql5jkdnAzo6hvvJVJk9XRo66tvGPPhfeAAI6B0Ezyo26KVO_DtrGDoIlSxO7lKpqvo3XHMmODHg8LRXq09ODDV2Bpbsz3p0TTHuw_jD7w7PPIOn_iacOp4uVrX3_6XQh"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9825" y="1267250"/>
            <a:ext cx="5798700" cy="50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s://lh5.googleusercontent.com/9r413VwJvCBS-pEbpOKuqv9t2BnSjoAJXRLmdigQEhlkFKKsr8NtMqP1xzC3v96sZhiP1Ca8Pewy1nG3NNFIYqdCi7NWYuPc4pSwFuR7Gu7aKS1i5O9MIGdKWidbTiFs2-9J0Joq"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9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399925" y="373925"/>
            <a:ext cx="77292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ct val="25000"/>
              <a:buFont typeface="Calibri"/>
              <a:buNone/>
            </a:pPr>
            <a:r>
              <a:rPr b="0" i="0" lang="en-US" sz="4400" u="sng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037491" y="1468315"/>
            <a:ext cx="1045405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Data mining algorithm is used for predicting time.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approach is experimented for prediction.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4400" y="2203150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2743200">
              <a:spcBef>
                <a:spcPts val="0"/>
              </a:spcBef>
              <a:buNone/>
            </a:pPr>
            <a:r>
              <a:rPr lang="en-US"/>
              <a:t>Questions??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