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chosim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CMPE 273 Project Presentation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GreenApple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project ...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Amazon Echo-enabled Pizza Ordering System</a:t>
            </a:r>
          </a:p>
          <a:p>
            <a:pPr lv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project enables you to order pizza by giving voice input to alexa. </a:t>
            </a:r>
          </a:p>
          <a:p>
            <a:pPr lv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Alexa then uses information from its skills set and asks the user for further inputs to complete the order.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149"/>
            <a:ext cx="8851350" cy="41559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903075" y="214575"/>
            <a:ext cx="29451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      </a:t>
            </a:r>
            <a:r>
              <a:rPr lang="en" sz="1800"/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from the user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input is given in the voice form at: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https://echosim.io/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Working...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Alexa maps the </a:t>
            </a:r>
            <a:r>
              <a:rPr i="1" lang="en" u="sng"/>
              <a:t>utterances</a:t>
            </a:r>
            <a:r>
              <a:rPr i="1" lang="en"/>
              <a:t> </a:t>
            </a:r>
            <a:r>
              <a:rPr lang="en"/>
              <a:t>(voice input from user) to its corresponding </a:t>
            </a:r>
            <a:r>
              <a:rPr i="1" lang="en" u="sng"/>
              <a:t>intents.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The intents are further handled in the </a:t>
            </a:r>
            <a:r>
              <a:rPr i="1" lang="en" u="sng"/>
              <a:t>AWS lambda</a:t>
            </a:r>
            <a:r>
              <a:rPr lang="en"/>
              <a:t> function.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The aws lambda function: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 sz="1200"/>
              <a:t>Retrieves the data requested from the google sheet using google sheet API.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en" sz="1200"/>
              <a:t>Writes the customer order to the google sheet using google sheet API.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