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C1F70-E1C4-C4BC-A6A5-04DE347635FF}" v="137" dt="2025-04-09T14:51:43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09.04.2025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09.04.2025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09.04.2025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09.04.2025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09.04.2025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09.04.2025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09.04.2025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>
                <a:ea typeface="+mj-lt"/>
                <a:cs typeface="+mj-lt"/>
              </a:rPr>
              <a:t>Wskaźniki ekonomiczne i inflacja 19 krajów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Lata 2010-2023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C6C6E44-5C86-5FAC-D26E-F0462C22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tekst, zrzut ekranu, numer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B754FE9-1F6A-284B-123F-EECB900D5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087" y="365125"/>
            <a:ext cx="9857409" cy="6351588"/>
          </a:xfrm>
        </p:spPr>
      </p:pic>
    </p:spTree>
    <p:extLst>
      <p:ext uri="{BB962C8B-B14F-4D97-AF65-F5344CB8AC3E}">
        <p14:creationId xmlns:p14="http://schemas.microsoft.com/office/powerpoint/2010/main" val="2393237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FDB1D3-43F3-47FA-1525-7320A40F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tekst, zrzut ekranu, numer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D3027E6-AC46-401D-25A9-7FA4056ED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697" y="386292"/>
            <a:ext cx="9906605" cy="6468004"/>
          </a:xfrm>
        </p:spPr>
      </p:pic>
    </p:spTree>
    <p:extLst>
      <p:ext uri="{BB962C8B-B14F-4D97-AF65-F5344CB8AC3E}">
        <p14:creationId xmlns:p14="http://schemas.microsoft.com/office/powerpoint/2010/main" val="241112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DA07EDE-4395-B54F-17E7-AB2CE015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tekst, diagram, Wykres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8D30C894-5A48-9EF7-71EA-E2D3414BE0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400" y="386292"/>
            <a:ext cx="9619199" cy="6087004"/>
          </a:xfrm>
        </p:spPr>
      </p:pic>
    </p:spTree>
    <p:extLst>
      <p:ext uri="{BB962C8B-B14F-4D97-AF65-F5344CB8AC3E}">
        <p14:creationId xmlns:p14="http://schemas.microsoft.com/office/powerpoint/2010/main" val="225707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5EDA50-BA64-58EA-8FDD-D60134E5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tekst, Wykres, linia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7D0074EE-0F35-1ED6-6FAD-2D05E6689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525" y="375708"/>
            <a:ext cx="9539534" cy="6245754"/>
          </a:xfrm>
        </p:spPr>
      </p:pic>
    </p:spTree>
    <p:extLst>
      <p:ext uri="{BB962C8B-B14F-4D97-AF65-F5344CB8AC3E}">
        <p14:creationId xmlns:p14="http://schemas.microsoft.com/office/powerpoint/2010/main" val="1210078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442CAB-D1DD-6D38-1D9C-5923B06C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tekst, Wykres, diagram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114697B-6CCA-2F80-E4DC-3678201E2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8918" y="513292"/>
            <a:ext cx="9264746" cy="6118754"/>
          </a:xfrm>
        </p:spPr>
      </p:pic>
    </p:spTree>
    <p:extLst>
      <p:ext uri="{BB962C8B-B14F-4D97-AF65-F5344CB8AC3E}">
        <p14:creationId xmlns:p14="http://schemas.microsoft.com/office/powerpoint/2010/main" val="287180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7FC0D8-BC6F-8F0F-4B21-AF788E33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diagram, Wykres, tekst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C024CF4F-65C9-7851-BAF1-1C7D1B6C5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2150" y="523875"/>
            <a:ext cx="9395283" cy="6182254"/>
          </a:xfrm>
        </p:spPr>
      </p:pic>
    </p:spTree>
    <p:extLst>
      <p:ext uri="{BB962C8B-B14F-4D97-AF65-F5344CB8AC3E}">
        <p14:creationId xmlns:p14="http://schemas.microsoft.com/office/powerpoint/2010/main" val="112523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729EC4-1331-4F93-8767-37E02674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diagram, tekst, linia, Wykres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3AB9A1D-9F9E-486D-CA01-21FD97907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0189" y="375709"/>
            <a:ext cx="9562456" cy="6108170"/>
          </a:xfrm>
        </p:spPr>
      </p:pic>
    </p:spTree>
    <p:extLst>
      <p:ext uri="{BB962C8B-B14F-4D97-AF65-F5344CB8AC3E}">
        <p14:creationId xmlns:p14="http://schemas.microsoft.com/office/powerpoint/2010/main" val="2935730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5EF98C-BDD9-3928-2E4D-318F99E9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tekst, diagram, linia, Wykres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79465CA8-3030-950B-1178-1BD4A0C9D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263" y="375709"/>
            <a:ext cx="9752058" cy="6214004"/>
          </a:xfrm>
        </p:spPr>
      </p:pic>
    </p:spTree>
    <p:extLst>
      <p:ext uri="{BB962C8B-B14F-4D97-AF65-F5344CB8AC3E}">
        <p14:creationId xmlns:p14="http://schemas.microsoft.com/office/powerpoint/2010/main" val="2574388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9FEBF8-7543-E092-0830-29E29FBF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tekst, zrzut ekranu, numer, Równolegl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80E6FEC-DF13-BA60-DB74-D289838B3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859" y="375709"/>
            <a:ext cx="9848864" cy="6108170"/>
          </a:xfrm>
        </p:spPr>
      </p:pic>
    </p:spTree>
    <p:extLst>
      <p:ext uri="{BB962C8B-B14F-4D97-AF65-F5344CB8AC3E}">
        <p14:creationId xmlns:p14="http://schemas.microsoft.com/office/powerpoint/2010/main" val="401239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734E93-9625-703E-50E3-9AC8BC3E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tekst, Wykres, linia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C7CB7AC-8DB7-3648-0190-064050DB2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896" y="375709"/>
            <a:ext cx="9626790" cy="6118754"/>
          </a:xfrm>
        </p:spPr>
      </p:pic>
    </p:spTree>
    <p:extLst>
      <p:ext uri="{BB962C8B-B14F-4D97-AF65-F5344CB8AC3E}">
        <p14:creationId xmlns:p14="http://schemas.microsoft.com/office/powerpoint/2010/main" val="23606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DB18DB-EBE7-130E-9D55-F86AFAB4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" name="Symbol zastępczy zawartości 6" descr="Obraz zawierający tekst, linia, Wykres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1F95C80-F61C-7278-8A89-7D5D2635E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3253" y="379444"/>
            <a:ext cx="10165581" cy="6337269"/>
          </a:xfrm>
        </p:spPr>
      </p:pic>
    </p:spTree>
    <p:extLst>
      <p:ext uri="{BB962C8B-B14F-4D97-AF65-F5344CB8AC3E}">
        <p14:creationId xmlns:p14="http://schemas.microsoft.com/office/powerpoint/2010/main" val="2071306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1A7D5D-7A8A-B148-C1F6-3C9AE4702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tekst, linia, Wykres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3E93EA7-18FB-DB81-5875-70DB943D9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0993" y="365125"/>
            <a:ext cx="10000680" cy="6309254"/>
          </a:xfrm>
        </p:spPr>
      </p:pic>
    </p:spTree>
    <p:extLst>
      <p:ext uri="{BB962C8B-B14F-4D97-AF65-F5344CB8AC3E}">
        <p14:creationId xmlns:p14="http://schemas.microsoft.com/office/powerpoint/2010/main" val="108577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AE1317-48C0-BA6F-E25E-46E505B8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tekst, linia, Wykres, zrzut ekranu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48F721C4-6A20-3B97-D246-455330FB3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478" y="375708"/>
            <a:ext cx="9779043" cy="6129338"/>
          </a:xfrm>
        </p:spPr>
      </p:pic>
    </p:spTree>
    <p:extLst>
      <p:ext uri="{BB962C8B-B14F-4D97-AF65-F5344CB8AC3E}">
        <p14:creationId xmlns:p14="http://schemas.microsoft.com/office/powerpoint/2010/main" val="305473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71992E-C73A-CAE8-3257-DE01845B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tekst, Wykres, diagram, zrzut ekranu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E9B4BC4-6634-A1F8-6412-F220FFCBD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3783" y="366797"/>
            <a:ext cx="10013851" cy="6362171"/>
          </a:xfrm>
        </p:spPr>
      </p:pic>
    </p:spTree>
    <p:extLst>
      <p:ext uri="{BB962C8B-B14F-4D97-AF65-F5344CB8AC3E}">
        <p14:creationId xmlns:p14="http://schemas.microsoft.com/office/powerpoint/2010/main" val="102620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29AF6A-1E4C-1F6A-C1C4-89AB1BE3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tekst, zrzut ekranu, Wykres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80BF5C8-2A32-F3F9-C223-C68FDB190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377" y="365125"/>
            <a:ext cx="9762661" cy="6256338"/>
          </a:xfrm>
        </p:spPr>
      </p:pic>
    </p:spTree>
    <p:extLst>
      <p:ext uri="{BB962C8B-B14F-4D97-AF65-F5344CB8AC3E}">
        <p14:creationId xmlns:p14="http://schemas.microsoft.com/office/powerpoint/2010/main" val="3031254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FCCD43-C6A2-FAA1-5427-B8CA1389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tekst, zrzut ekranu, numer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835A32E2-4EC9-10C9-6F1A-45EEAD9FE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189" y="375709"/>
            <a:ext cx="10509871" cy="6351587"/>
          </a:xfrm>
        </p:spPr>
      </p:pic>
    </p:spTree>
    <p:extLst>
      <p:ext uri="{BB962C8B-B14F-4D97-AF65-F5344CB8AC3E}">
        <p14:creationId xmlns:p14="http://schemas.microsoft.com/office/powerpoint/2010/main" val="3750749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CCD923-4AB5-54AB-B473-6EC0D7C5A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Symbol zastępczy zawartości 3" descr="Obraz zawierający tekst, zrzut ekranu, Prostokąt, Równolegl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4AD9D6F4-C8EC-FDE3-B896-F05E33288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228" y="502709"/>
            <a:ext cx="10113544" cy="6351587"/>
          </a:xfrm>
        </p:spPr>
      </p:pic>
    </p:spTree>
    <p:extLst>
      <p:ext uri="{BB962C8B-B14F-4D97-AF65-F5344CB8AC3E}">
        <p14:creationId xmlns:p14="http://schemas.microsoft.com/office/powerpoint/2010/main" val="319555635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Motyw pakietu Office</vt:lpstr>
      <vt:lpstr>Wskaźniki ekonomiczne i inflacja 19 krajów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89</cp:revision>
  <dcterms:created xsi:type="dcterms:W3CDTF">2025-04-09T14:01:10Z</dcterms:created>
  <dcterms:modified xsi:type="dcterms:W3CDTF">2025-04-09T15:01:19Z</dcterms:modified>
</cp:coreProperties>
</file>