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  <p:sldId id="308" r:id="rId7"/>
    <p:sldId id="290" r:id="rId8"/>
    <p:sldId id="309" r:id="rId9"/>
    <p:sldId id="310" r:id="rId10"/>
    <p:sldId id="311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A1CC9-A861-92AA-1B1B-CF07C73FA963}" v="64" dt="2025-04-23T13:01:27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5F09-AAB9-A776-79BD-B61AA99D8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Ziemia</a:t>
            </a:r>
            <a:r>
              <a:rPr lang="en-US"/>
              <a:t> w </a:t>
            </a:r>
            <a:r>
              <a:rPr lang="en-US" err="1"/>
              <a:t>Afryce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potrzeby</a:t>
            </a:r>
            <a:r>
              <a:rPr lang="en-US"/>
              <a:t> </a:t>
            </a:r>
            <a:r>
              <a:rPr lang="en-US" err="1"/>
              <a:t>mapowania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5E46A-3A2C-EBAC-9397-6B37E926D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/>
              <a:t>Dane zebrano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przeanalizowano</a:t>
            </a:r>
            <a:r>
              <a:rPr lang="en-US"/>
              <a:t> w </a:t>
            </a:r>
            <a:r>
              <a:rPr lang="en-US" err="1"/>
              <a:t>latach</a:t>
            </a:r>
            <a:r>
              <a:rPr lang="en-US"/>
              <a:t> 2008-2020</a:t>
            </a:r>
          </a:p>
          <a:p>
            <a:r>
              <a:rPr lang="en-US"/>
              <a:t>Patryk </a:t>
            </a:r>
            <a:r>
              <a:rPr lang="en-US" err="1"/>
              <a:t>Sajkowski</a:t>
            </a:r>
          </a:p>
        </p:txBody>
      </p:sp>
    </p:spTree>
    <p:extLst>
      <p:ext uri="{BB962C8B-B14F-4D97-AF65-F5344CB8AC3E}">
        <p14:creationId xmlns:p14="http://schemas.microsoft.com/office/powerpoint/2010/main" val="1991721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F882-FB09-ED96-AD8B-E38E9AB8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F8A02-5E8B-9B56-24CE-2B39296EF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945" y="111125"/>
            <a:ext cx="10512108" cy="6627311"/>
          </a:xfrm>
        </p:spPr>
      </p:pic>
    </p:spTree>
    <p:extLst>
      <p:ext uri="{BB962C8B-B14F-4D97-AF65-F5344CB8AC3E}">
        <p14:creationId xmlns:p14="http://schemas.microsoft.com/office/powerpoint/2010/main" val="12268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EEC4-CAAD-C05B-34FF-4A4A601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DF7336-8943-87EC-1532-EB6898CD5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693" y="117271"/>
            <a:ext cx="9212903" cy="6612756"/>
          </a:xfrm>
        </p:spPr>
      </p:pic>
    </p:spTree>
    <p:extLst>
      <p:ext uri="{BB962C8B-B14F-4D97-AF65-F5344CB8AC3E}">
        <p14:creationId xmlns:p14="http://schemas.microsoft.com/office/powerpoint/2010/main" val="2406674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8157-CA2C-F534-45A5-CA43EED1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602B7E-F663-89AC-3AE1-494013013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139" y="178722"/>
            <a:ext cx="7551431" cy="6489854"/>
          </a:xfrm>
        </p:spPr>
      </p:pic>
    </p:spTree>
    <p:extLst>
      <p:ext uri="{BB962C8B-B14F-4D97-AF65-F5344CB8AC3E}">
        <p14:creationId xmlns:p14="http://schemas.microsoft.com/office/powerpoint/2010/main" val="331819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1869-FE18-AEB6-E373-9A593794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10EA7-BDDD-7DF1-1534-CCC92A403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701" y="350787"/>
            <a:ext cx="9668887" cy="6158015"/>
          </a:xfrm>
        </p:spPr>
      </p:pic>
    </p:spTree>
    <p:extLst>
      <p:ext uri="{BB962C8B-B14F-4D97-AF65-F5344CB8AC3E}">
        <p14:creationId xmlns:p14="http://schemas.microsoft.com/office/powerpoint/2010/main" val="34957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21DD-D509-7A51-EBC9-71BB9C04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E910A-B2BF-9BE2-4F97-F8E1097AC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225" y="263572"/>
            <a:ext cx="9655548" cy="6321237"/>
          </a:xfrm>
        </p:spPr>
      </p:pic>
    </p:spTree>
    <p:extLst>
      <p:ext uri="{BB962C8B-B14F-4D97-AF65-F5344CB8AC3E}">
        <p14:creationId xmlns:p14="http://schemas.microsoft.com/office/powerpoint/2010/main" val="336441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2B45-1EAC-ADA4-F102-FE177EC56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/>
              <a:t>Wskaźniki</a:t>
            </a:r>
            <a:r>
              <a:rPr lang="en-US"/>
              <a:t> </a:t>
            </a:r>
            <a:r>
              <a:rPr lang="en-US" err="1"/>
              <a:t>ekonomiczne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 </a:t>
            </a:r>
            <a:r>
              <a:rPr lang="en-US" err="1"/>
              <a:t>inflacja</a:t>
            </a:r>
            <a:r>
              <a:rPr lang="en-US"/>
              <a:t> 19 </a:t>
            </a:r>
            <a:r>
              <a:rPr lang="en-US" err="1"/>
              <a:t>krajów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0D99-9D82-35D5-827A-28B6078AD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/>
          <a:lstStyle/>
          <a:p>
            <a:r>
              <a:rPr lang="en-US"/>
              <a:t>Lata 2010 – 2023</a:t>
            </a:r>
          </a:p>
          <a:p>
            <a:r>
              <a:rPr lang="en-US"/>
              <a:t>Patryk </a:t>
            </a:r>
            <a:r>
              <a:rPr lang="en-US" err="1"/>
              <a:t>Sajkowski</a:t>
            </a:r>
          </a:p>
        </p:txBody>
      </p:sp>
    </p:spTree>
    <p:extLst>
      <p:ext uri="{BB962C8B-B14F-4D97-AF65-F5344CB8AC3E}">
        <p14:creationId xmlns:p14="http://schemas.microsoft.com/office/powerpoint/2010/main" val="6784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2D23-ECD8-FC2B-B508-807D49E8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C9DFE-5961-FEE3-AF36-1AF7D3E9A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31" y="221415"/>
            <a:ext cx="10529591" cy="6406732"/>
          </a:xfrm>
        </p:spPr>
      </p:pic>
    </p:spTree>
    <p:extLst>
      <p:ext uri="{BB962C8B-B14F-4D97-AF65-F5344CB8AC3E}">
        <p14:creationId xmlns:p14="http://schemas.microsoft.com/office/powerpoint/2010/main" val="229174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4DC7-863F-CDB7-D7AF-E84A1D15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FA4AE-7148-C33B-379F-BDDAC7CCC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25" y="361783"/>
            <a:ext cx="11970150" cy="6136021"/>
          </a:xfrm>
        </p:spPr>
      </p:pic>
    </p:spTree>
    <p:extLst>
      <p:ext uri="{BB962C8B-B14F-4D97-AF65-F5344CB8AC3E}">
        <p14:creationId xmlns:p14="http://schemas.microsoft.com/office/powerpoint/2010/main" val="13360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B39B-75DA-FF4F-02BA-3BBD0BB7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F9AF4-3EC3-DB38-F664-23FFF08B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235" y="361783"/>
            <a:ext cx="10367528" cy="6246311"/>
          </a:xfrm>
        </p:spPr>
      </p:pic>
    </p:spTree>
    <p:extLst>
      <p:ext uri="{BB962C8B-B14F-4D97-AF65-F5344CB8AC3E}">
        <p14:creationId xmlns:p14="http://schemas.microsoft.com/office/powerpoint/2010/main" val="4280761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Motyw pakietu Office</vt:lpstr>
      <vt:lpstr>Ziemia w Afryce na potrzeby mapowania</vt:lpstr>
      <vt:lpstr>PowerPoint Presentation</vt:lpstr>
      <vt:lpstr>PowerPoint Presentation</vt:lpstr>
      <vt:lpstr>PowerPoint Presentation</vt:lpstr>
      <vt:lpstr>PowerPoint Presentation</vt:lpstr>
      <vt:lpstr>Wskaźniki ekonomiczne i inflacja 19 krajów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2025-04-23T12:54:40Z</dcterms:created>
  <dcterms:modified xsi:type="dcterms:W3CDTF">2025-04-23T13:03:53Z</dcterms:modified>
</cp:coreProperties>
</file>