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4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C0474F-003A-8D95-FD11-1A6CACA27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833A1F-C235-1BEC-3DD0-DFDCFF8A7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C11964-0D46-CD8E-F8BC-F2C7251B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958A157-AD7B-128A-F7D0-391B094B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0C2928-80FB-D404-9BF6-874D5E6F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0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811F6F-B5EB-3577-9768-51B8DFA1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A7DA6A-A914-87CF-6666-A236737D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E500C5-18B8-8D85-80B0-05082FAE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8F232D-CE44-FE39-652D-FD7F9A4D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24EBC4-9D30-DC8D-54F2-E19BD021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13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663A75F-65BE-810B-333A-BBB2A5A08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7B6689D-CA4A-C200-FD24-6591AC647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BF6545-A092-FE2C-D942-5B0F9922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5B48B6-5B66-1C63-C329-2DAC06D6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9808F0-0BDC-66A1-D765-EDF53524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541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00C2BF-B8E8-4904-CA4E-3EA2B16C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753E0B-ACB0-9896-9501-DB95FDD4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AC301E-596F-2265-D88A-B260DBB3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46F89A-B9F9-D634-C7A8-2FC0297D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891169-910F-F233-E5A3-073257A3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09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D91C0D-A83F-9315-994F-019ABE0B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49565E-B3B8-7BF3-5B34-7CAE8ED71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CA4FA8-8E11-B6B0-5DB0-0BE2E654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9C11BF-47B1-648D-4D05-14F6DBF4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4C8ACB-67F4-24E4-B347-460242E2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91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3B9B6-EE68-077A-D1C1-036F71FC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A17F57-C08C-C310-4B33-732D4842A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3B43D9-1904-0684-B588-A7EE6D401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969B1A4-AC05-3B02-8484-BC19045A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12BE50-A0B7-C91B-2434-1B0AFD95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D928640-C651-1FD2-CD07-BF9B4833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622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CB7591-CAC4-2E27-797C-36293367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01E4973-CFDE-EB36-4D01-B3698525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D51B188-8B08-E05D-D1FC-B43EA7426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15520AE-2B56-52F2-39FE-87EA8429A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8F7625B-2DF1-4E68-2135-807C117C4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BC5311C-BE01-CF8C-CDE8-72C7B4C9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E30D899-BA7D-C6EB-3FB5-66CD43DB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BC50B4A-98A2-297F-CF28-AD7B38FD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128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270B42-66EF-6764-7F44-709C1067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7DA6B85-5396-2A51-DF28-2B5FC4A8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072CC19-8811-A174-04DB-E4DA7C30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AE20806-9A56-53EB-CD81-4088A2F7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20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F406508-8E04-520B-EC7F-5AB9F649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9DCFA4D-2DA1-F3EF-EF52-78C0F8C4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9CA49D2-C663-5645-C467-3FF0FB0B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47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018C39-973D-DADE-548D-DEC25280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414136-A1A0-93C6-287C-F8D95AD9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EDC08A8-D5D0-D602-80EB-9F7DE6764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88C29D-3B62-138F-F1E8-5CDDB585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6C1006-ED20-A33F-D5AC-446AC905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1709616-418E-2AC6-2F45-A465B81C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18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2E21EE-72D5-4530-5FFB-1353FD5A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8BB7838-9DF9-AF33-6360-B4D8ADDDB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C5ABDD0-3ECF-8E8C-8AE6-490DBD03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DA6693A-AC02-7279-EB87-DA791997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BED54EF-2143-C56F-E1AD-A3369D7B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BFECD50-60A1-5B83-D8CF-28B554F0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15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CD5547B-99AA-DC17-34CA-E9431C7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73"/>
            <a:ext cx="10515600" cy="90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6D635D-B6A0-3333-F454-8E108891A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2947EC-FE1E-41D9-A880-F63662378BF6}" type="datetimeFigureOut">
              <a:rPr lang="pl-PL" smtClean="0"/>
              <a:t>02.04.2025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1CF13B-0B90-071A-AD20-49A61537D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D919F2-E733-8AF5-2EE3-3079DC28A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31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leddata.com/2019/03/14/acled-introduces-new-event-types-and-sub-event-typ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DF44C0-8ABD-10FF-D3FC-1A0E25E5F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Konflikty na Bliskim Wschodzie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3B75738-3A1F-14C7-4D80-2A9E4256A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Lata 2015 - 2024</a:t>
            </a:r>
          </a:p>
        </p:txBody>
      </p:sp>
    </p:spTree>
    <p:extLst>
      <p:ext uri="{BB962C8B-B14F-4D97-AF65-F5344CB8AC3E}">
        <p14:creationId xmlns:p14="http://schemas.microsoft.com/office/powerpoint/2010/main" val="384624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E1A299-5C48-B130-A298-E56E0AA8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Grupy z największą ilością zdarzeń z cywilami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D03164E-042A-BCE7-8D1E-647C7211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47" y="1317547"/>
            <a:ext cx="10754905" cy="53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4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CE9592C-6E99-A1E5-670F-C0A400DA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85" y="157428"/>
            <a:ext cx="7397029" cy="65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7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A02F4657-F828-A68F-8D81-0220B3D1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49" y="60680"/>
            <a:ext cx="7832702" cy="673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6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6B9D9-B6AD-BD68-8A58-4A944A2D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D6251E-C007-45D4-229D-B947FB96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Źródło danych: opracowanie zbioru danych organizacji </a:t>
            </a:r>
            <a:r>
              <a:rPr lang="en-US" b="1" dirty="0"/>
              <a:t>Armed Conflict Location and Event Data</a:t>
            </a:r>
            <a:endParaRPr lang="pl-PL" b="1" dirty="0"/>
          </a:p>
          <a:p>
            <a:r>
              <a:rPr lang="pl-PL" dirty="0"/>
              <a:t>Organizacja zajmuje się danymi dotyczącymi </a:t>
            </a:r>
            <a:r>
              <a:rPr lang="pl-PL" b="1" dirty="0"/>
              <a:t>konfliktów</a:t>
            </a:r>
          </a:p>
          <a:p>
            <a:r>
              <a:rPr lang="pl-PL" dirty="0"/>
              <a:t>Opracowanie z platformy </a:t>
            </a:r>
            <a:r>
              <a:rPr lang="pl-PL" dirty="0" err="1"/>
              <a:t>Kaggle</a:t>
            </a:r>
            <a:endParaRPr lang="pl-PL" dirty="0"/>
          </a:p>
          <a:p>
            <a:r>
              <a:rPr lang="pl-PL" dirty="0"/>
              <a:t>Dokładny opis kategorii zdarzeń: </a:t>
            </a:r>
            <a:r>
              <a:rPr lang="pl-PL" dirty="0">
                <a:hlinkClick r:id="rId2"/>
              </a:rPr>
              <a:t>https://acleddata.com/2019/03/14/acled-introduces-new-event-types-and-sub-event-types/</a:t>
            </a:r>
            <a:endParaRPr lang="pl-PL" dirty="0"/>
          </a:p>
          <a:p>
            <a:r>
              <a:rPr lang="pl-PL" dirty="0"/>
              <a:t>Kraje: Palestyna, Jemen, Bahrajn, Iran, Irak, Izrael, Liban, Syria, Turcja, Jordania, Arabia Saudyjska, ZEA, Oman, Kuwejt, Katar</a:t>
            </a:r>
          </a:p>
        </p:txBody>
      </p:sp>
    </p:spTree>
    <p:extLst>
      <p:ext uri="{BB962C8B-B14F-4D97-AF65-F5344CB8AC3E}">
        <p14:creationId xmlns:p14="http://schemas.microsoft.com/office/powerpoint/2010/main" val="12107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836A79-6411-2A40-5DBC-2F1370A8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zdarzeń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22CE01-23C5-028E-DB2C-89728552F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Bitwy – zbrojna konfrontacja, zbrojne przejęcie terytorium (przez państwo, organizację)</a:t>
            </a:r>
          </a:p>
          <a:p>
            <a:r>
              <a:rPr lang="pl-PL" dirty="0"/>
              <a:t>Eksplozje – atak rakietowy / dronami, ostrzał artyleryjski, miotane przedmioty wybuchowe, zdalny ładunek wybuchowy / mina / pułapka, zamach samobójczy, broń chemiczna</a:t>
            </a:r>
          </a:p>
          <a:p>
            <a:r>
              <a:rPr lang="pl-PL" dirty="0"/>
              <a:t>Protesty – pokojowy, z interwencją (bez ofiar / wielu rannych), pacyfikowany (użycie przemocy)</a:t>
            </a:r>
          </a:p>
          <a:p>
            <a:r>
              <a:rPr lang="pl-PL" dirty="0"/>
              <a:t>Zamieszki – zamieszki, starcia między grupami</a:t>
            </a:r>
          </a:p>
          <a:p>
            <a:r>
              <a:rPr lang="pl-PL" dirty="0"/>
              <a:t>Akcje strategiczne – niszczenie mienia, masowe aresztowania, przejęcie terytorium (bez przemocy),  zawarcie porozumienia, utworzenie bazy, znaczące zmiany w grupach, </a:t>
            </a:r>
          </a:p>
          <a:p>
            <a:r>
              <a:rPr lang="pl-PL" dirty="0"/>
              <a:t>Przemoc wobec cywilów – napaść, przemoc seksualna, porwania</a:t>
            </a:r>
          </a:p>
        </p:txBody>
      </p:sp>
    </p:spTree>
    <p:extLst>
      <p:ext uri="{BB962C8B-B14F-4D97-AF65-F5344CB8AC3E}">
        <p14:creationId xmlns:p14="http://schemas.microsoft.com/office/powerpoint/2010/main" val="317003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5DA8003-F858-2C62-AE5B-22421F65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019" y="196381"/>
            <a:ext cx="7423961" cy="64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2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A8497E-49B8-EB89-81ED-BB586AB7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73" y="195073"/>
            <a:ext cx="11199866" cy="908303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Ilość zdarzeń wg ich kategorii – wykres skumulowany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D413405-B54A-AB4D-890E-01C511E0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27" y="1180419"/>
            <a:ext cx="9213746" cy="54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8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8285D3-733E-9CCD-3C09-ACE128B8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Rozkład ilości zdarzeń wg ich kategorii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41D8548-4F98-724E-D91A-E6D55EA5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663" y="1167322"/>
            <a:ext cx="7666674" cy="54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9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07AF32-7AB2-8129-4BBC-907D7F0C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Łączna ilość zdarzeń i ofiar śmiertelnych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20355821-CF47-E04C-8E52-DFC57D0F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2" y="1103376"/>
            <a:ext cx="9685096" cy="54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6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CB83B-7911-BB82-DEA9-4FD0BCBE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2" y="195073"/>
            <a:ext cx="11052580" cy="908303"/>
          </a:xfrm>
        </p:spPr>
        <p:txBody>
          <a:bodyPr>
            <a:noAutofit/>
          </a:bodyPr>
          <a:lstStyle/>
          <a:p>
            <a:pPr algn="ctr"/>
            <a:r>
              <a:rPr lang="pl-PL" dirty="0"/>
              <a:t>Kraje, w których najczęściej występują zdarzenia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C9CB445-4DC2-5EB2-001B-0CC28699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63" y="1170095"/>
            <a:ext cx="9225074" cy="54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6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A514A-8F59-A762-646E-75FA1905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28" y="195073"/>
            <a:ext cx="11064854" cy="908303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Grupy najczęściej uczestniczące w zdarzeniach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1373503-CDE6-2C83-7EEE-77C0FC8D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18" y="1166014"/>
            <a:ext cx="9323474" cy="53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3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222</Words>
  <Application>Microsoft Office PowerPoint</Application>
  <PresentationFormat>Panoramiczny</PresentationFormat>
  <Paragraphs>21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Motyw pakietu Office</vt:lpstr>
      <vt:lpstr>Konflikty na Bliskim Wschodzie</vt:lpstr>
      <vt:lpstr>Wstęp</vt:lpstr>
      <vt:lpstr>Podział zdarzeń</vt:lpstr>
      <vt:lpstr>Prezentacja programu PowerPoint</vt:lpstr>
      <vt:lpstr>Ilość zdarzeń wg ich kategorii – wykres skumulowany</vt:lpstr>
      <vt:lpstr>Rozkład ilości zdarzeń wg ich kategorii</vt:lpstr>
      <vt:lpstr>Łączna ilość zdarzeń i ofiar śmiertelnych</vt:lpstr>
      <vt:lpstr>Kraje, w których najczęściej występują zdarzenia</vt:lpstr>
      <vt:lpstr>Grupy najczęściej uczestniczące w zdarzeniach</vt:lpstr>
      <vt:lpstr>Grupy z największą ilością zdarzeń z cywilami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Karabin Maciej (STUD)</dc:creator>
  <cp:lastModifiedBy>Karabin Maciej (STUD)</cp:lastModifiedBy>
  <cp:revision>2</cp:revision>
  <dcterms:created xsi:type="dcterms:W3CDTF">2025-03-25T14:43:41Z</dcterms:created>
  <dcterms:modified xsi:type="dcterms:W3CDTF">2025-04-02T13:19:09Z</dcterms:modified>
</cp:coreProperties>
</file>