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4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9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2A049A-5F27-C67A-5BF5-EB2CB707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576E36E7-C43C-F575-F25C-EE6FD6EEF5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440C489C-5C22-1C26-0993-E2314F447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AB2FCBB-5C24-8DE1-2895-A1B09BC2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35C3EED8-8E4D-A651-F3F7-D7054E96C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27322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FEDBBCA-509C-BEEB-2918-2C4C12447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AD5FBBFA-EE25-B061-F377-E17D5125C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1F67C65-F0DF-67A6-5A7D-1F4269971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DEEB495-3AF3-6439-7417-7699FCF8B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5551F043-258C-B27B-A948-A80AC638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57839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423EDD94-7BB9-2891-F18D-CD4A01B795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96D4097F-018B-E9A2-09F0-67A4F6785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46F1B7-2549-9A58-892D-459CAC44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DE82755-9261-9746-B55A-62CF1E23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996152DA-9DC6-6D11-D821-BC5533CEB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2887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58B7E84F-5E69-C2CA-6482-CAA873418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3D8FF04-A80A-4559-DC83-A86420B5E1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F32BBC54-8727-F651-9595-BA6F4DC73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7CD2D908-95D0-EBCB-6A5E-6EE0D9BF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3A3E847-1C8D-6F67-11B7-5AB1055C0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04559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E406A7E-94BB-CCFC-7606-B292583BA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67E15B05-2015-8947-F157-58F354077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36E76829-FDCC-B6D1-8A19-04910EDA0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0B832F4-A2A7-1507-5D48-574601E0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6DD274E-55E8-BC87-0B48-A60B42867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647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2F43FF0-B830-A343-8169-E1850FC78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71DFCA0B-0C79-75E1-8AA0-6A9B57DE56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55C46234-A246-D644-2AB6-0BCCDFCC60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4A3C5222-6105-8F11-2B9C-B0085076B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CBA2DA2-4FD1-41CE-0B41-1537DF01B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BEA558AD-664C-463B-D337-61A68587C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6509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4D1FBF6-0C32-B37C-8D42-1BA843C74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014C75F6-8730-EBD5-B831-92EB074B1D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7BCF465-843C-5D82-1121-8FEB3A22DA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668AE80D-0D36-A387-6491-916C180919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D05D5C2-8431-20A6-2E17-6577E8401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C7B3F816-3D85-0D50-2799-BDA7C0D54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0C9D3A1C-6572-AED7-B907-414818E39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03AFD33C-6A8A-ECB5-AC39-18D2F8533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7933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19BF1F1-DC27-728E-C463-9ECD5D03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8C2A9769-2C00-A391-1300-6B90D55F9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647F1AB0-577E-EC65-ED13-8C4428C7C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A1BC4D3F-4B0C-7A44-ADDF-58A79ED51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49764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B0DB1F9-F0C0-3748-E2D0-45251036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14F7555A-2D92-96E3-3299-A9F611DAF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C58551C7-DEBF-A5F4-9D0F-B75CCE9A1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5154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57B617F-63FE-8DBF-9A33-AC190A338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54929E1-3C7F-9C39-D84C-D02066AAF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3319628F-E730-03FE-9EBF-976C3610F5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BBF12616-61AD-76A6-BA45-A9B13FC4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D5395FA-29E2-CB25-7659-7DC0F58E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B16F420-6E6F-ED95-4750-C3A3913E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412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1FF02D9-53FC-1F1D-F16F-02A2BB891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89E0F9C7-14C5-97D2-0714-7217A98676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2F6A164E-42C3-5182-EDB8-629F3BFE3A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1425D15D-8534-75B3-B923-EC5486D9E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B5E0FA57-8172-677F-D0F1-0E20018F5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FA3E41C6-9E59-E025-923C-CB797F16C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5935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A4F6450A-3A70-3F92-B790-7F0784FBE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F863BF29-6D3C-F801-4764-2617A36AC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0563099D-1A51-72F3-005D-43F722D588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468C3F-C701-4041-8381-472504C7671D}" type="datetimeFigureOut">
              <a:rPr lang="pl-PL" smtClean="0"/>
              <a:t>23.04.2025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E641D3B2-97FD-7433-2C62-702DB547FE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70BA57C3-1536-46CA-1B87-7BD008554C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8FF65-8EE7-433A-83AB-E9470C482CE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87635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F5711E5-D249-8648-85B1-6C0CF9525A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Zarobki Amerykanów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3C05DA6C-B238-BCE2-F24B-2A1D70C58F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/>
              <a:t>2024 r.</a:t>
            </a:r>
          </a:p>
        </p:txBody>
      </p:sp>
    </p:spTree>
    <p:extLst>
      <p:ext uri="{BB962C8B-B14F-4D97-AF65-F5344CB8AC3E}">
        <p14:creationId xmlns:p14="http://schemas.microsoft.com/office/powerpoint/2010/main" val="264585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DFD348-E341-8EFF-79E8-630D3D4CF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678" y="0"/>
            <a:ext cx="11922642" cy="1325563"/>
          </a:xfrm>
        </p:spPr>
        <p:txBody>
          <a:bodyPr/>
          <a:lstStyle/>
          <a:p>
            <a:pPr algn="ctr"/>
            <a:r>
              <a:rPr lang="pl-PL" dirty="0"/>
              <a:t>Zestawienie wieku i ilości przepracowanych godzin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26CFB12-2295-7020-2A90-EBD43BE0B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127" y="1325563"/>
            <a:ext cx="9215743" cy="5497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15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F1B2E9A-2605-EA4D-54BA-BA24456D7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Histogram wieku w zbiorze danych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AD60CFC-B664-9843-8031-02CDBF9E3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238" y="1276468"/>
            <a:ext cx="8969524" cy="545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270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FCDD84D-3570-1BFE-D546-A6D832361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Ilość przepracowanych godzin w tygodniu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5DDD4FCD-BF63-4D16-6E12-F44741917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2148" y="1251920"/>
            <a:ext cx="9387703" cy="5435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9487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CED2D29-CF84-5D88-9A43-436F1DD3D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Przynależność do klasy zarobkowej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F458594C-D54B-793D-CDFC-CB1B3EDC0F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327" y="1282605"/>
            <a:ext cx="6425346" cy="53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38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6C3CE95-1D0B-9D56-DAAB-D1C83EE1A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Rozkład płci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A47DBFF1-A3F8-AFFE-A38A-F0CE9BBF1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043" y="1172151"/>
            <a:ext cx="7167914" cy="5506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67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8A7D7E96-2DD5-39EA-C360-6F4A391FB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Rozkład sposobu zatrudnienia</a:t>
            </a:r>
          </a:p>
        </p:txBody>
      </p:sp>
      <p:pic>
        <p:nvPicPr>
          <p:cNvPr id="6" name="Obraz 5">
            <a:extLst>
              <a:ext uri="{FF2B5EF4-FFF2-40B4-BE49-F238E27FC236}">
                <a16:creationId xmlns:a16="http://schemas.microsoft.com/office/drawing/2014/main" id="{AC97AECD-CFDC-119D-B7FC-0558B48533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19" y="994180"/>
            <a:ext cx="11248961" cy="571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299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986A645-6334-26E3-1052-A8C3BC640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284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Rozkład rasy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7139197-C119-190D-B694-DB78EC4E95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074" y="1159877"/>
            <a:ext cx="10033852" cy="5581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62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CEFF19D-5512-12B0-407A-0F9E3E5C9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Kraj pochodzenia imigrantów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52879CC-42E5-BE4E-DDFD-CDCEC93BE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928" y="1325563"/>
            <a:ext cx="9882143" cy="5452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614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EA2750-110A-3E44-1E1B-E57986285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0"/>
            <a:ext cx="10515600" cy="1325563"/>
          </a:xfrm>
        </p:spPr>
        <p:txBody>
          <a:bodyPr/>
          <a:lstStyle/>
          <a:p>
            <a:pPr algn="ctr"/>
            <a:r>
              <a:rPr lang="pl-PL" dirty="0"/>
              <a:t>Rozkład stanu cywilnego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40D47A35-7ACF-B915-7170-C445A8CDD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614" y="1196698"/>
            <a:ext cx="9626771" cy="5612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55534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38</Words>
  <Application>Microsoft Office PowerPoint</Application>
  <PresentationFormat>Panoramiczny</PresentationFormat>
  <Paragraphs>11</Paragraphs>
  <Slides>10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Motyw pakietu Office</vt:lpstr>
      <vt:lpstr>Zarobki Amerykanów</vt:lpstr>
      <vt:lpstr>Histogram wieku w zbiorze danych</vt:lpstr>
      <vt:lpstr>Ilość przepracowanych godzin w tygodniu</vt:lpstr>
      <vt:lpstr>Przynależność do klasy zarobkowej</vt:lpstr>
      <vt:lpstr>Rozkład płci</vt:lpstr>
      <vt:lpstr>Rozkład sposobu zatrudnienia</vt:lpstr>
      <vt:lpstr>Rozkład rasy</vt:lpstr>
      <vt:lpstr>Kraj pochodzenia imigrantów</vt:lpstr>
      <vt:lpstr>Rozkład stanu cywilnego</vt:lpstr>
      <vt:lpstr>Zestawienie wieku i ilości przepracowanych godzin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Karabin Maciej (STUD)</dc:creator>
  <cp:lastModifiedBy>Karabin Maciej (STUD)</cp:lastModifiedBy>
  <cp:revision>1</cp:revision>
  <dcterms:created xsi:type="dcterms:W3CDTF">2025-04-23T12:06:11Z</dcterms:created>
  <dcterms:modified xsi:type="dcterms:W3CDTF">2025-04-23T12:36:42Z</dcterms:modified>
</cp:coreProperties>
</file>