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5A66B5-C3E8-3B13-63E2-385C37B7F309}" v="355" dt="2025-03-26T09:23:35.3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26.03.2025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1757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26.03.2025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450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26.03.2025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0386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26.03.2025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738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26.03.2025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3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26.03.2025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303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26.03.2025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180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26.03.2025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479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26.03.2025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083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26.03.2025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553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26.03.2025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490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8AA868-8872-43E4-8C98-D34DABD1FD38}" type="datetimeFigureOut">
              <a:rPr lang="pl-PL" smtClean="0"/>
              <a:t>26.03.2025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663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153298" y="1122363"/>
            <a:ext cx="9761837" cy="2315520"/>
          </a:xfrm>
        </p:spPr>
        <p:txBody>
          <a:bodyPr/>
          <a:lstStyle/>
          <a:p>
            <a:r>
              <a:rPr lang="pl-PL" dirty="0"/>
              <a:t>Analiza składu gleby w Afryce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/>
              <a:t>Do roku 2018</a:t>
            </a:r>
          </a:p>
        </p:txBody>
      </p:sp>
    </p:spTree>
    <p:extLst>
      <p:ext uri="{BB962C8B-B14F-4D97-AF65-F5344CB8AC3E}">
        <p14:creationId xmlns:p14="http://schemas.microsoft.com/office/powerpoint/2010/main" val="650317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5510A-337A-8C5A-291B-A38A0A9DA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4EBA6F-9D44-DAEF-1F6F-4A05B7E6C4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91010"/>
            <a:ext cx="10515600" cy="3420567"/>
          </a:xfrm>
        </p:spPr>
      </p:pic>
    </p:spTree>
    <p:extLst>
      <p:ext uri="{BB962C8B-B14F-4D97-AF65-F5344CB8AC3E}">
        <p14:creationId xmlns:p14="http://schemas.microsoft.com/office/powerpoint/2010/main" val="121679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C1B4B-08EA-B44C-0888-894D22754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67998E-BF2D-8063-2508-BCC9362A17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15560"/>
            <a:ext cx="10515600" cy="3371467"/>
          </a:xfrm>
        </p:spPr>
      </p:pic>
    </p:spTree>
    <p:extLst>
      <p:ext uri="{BB962C8B-B14F-4D97-AF65-F5344CB8AC3E}">
        <p14:creationId xmlns:p14="http://schemas.microsoft.com/office/powerpoint/2010/main" val="3008403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B89E6-F1F6-E196-014C-AC1DB4278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B0CCCA-80D5-189C-4237-11B924B8F7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05002"/>
            <a:ext cx="10515600" cy="3392583"/>
          </a:xfrm>
        </p:spPr>
      </p:pic>
    </p:spTree>
    <p:extLst>
      <p:ext uri="{BB962C8B-B14F-4D97-AF65-F5344CB8AC3E}">
        <p14:creationId xmlns:p14="http://schemas.microsoft.com/office/powerpoint/2010/main" val="1369674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A83F7-0311-37D1-59D6-D86E3EB97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69171B-C3B8-3DC4-2530-965F2FF643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87406"/>
            <a:ext cx="10515600" cy="3427776"/>
          </a:xfrm>
        </p:spPr>
      </p:pic>
    </p:spTree>
    <p:extLst>
      <p:ext uri="{BB962C8B-B14F-4D97-AF65-F5344CB8AC3E}">
        <p14:creationId xmlns:p14="http://schemas.microsoft.com/office/powerpoint/2010/main" val="4287347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12804-C4BB-EFB8-DC2A-B77EC477F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7AEF97-C2AF-64C9-7F3D-E9992D31FA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92156"/>
            <a:ext cx="10515600" cy="3418275"/>
          </a:xfrm>
        </p:spPr>
      </p:pic>
    </p:spTree>
    <p:extLst>
      <p:ext uri="{BB962C8B-B14F-4D97-AF65-F5344CB8AC3E}">
        <p14:creationId xmlns:p14="http://schemas.microsoft.com/office/powerpoint/2010/main" val="3616043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A5C07-2E67-D293-24C4-17FBE947E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6C32B8-AF92-94FD-9B96-2CC4D7764D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79215"/>
            <a:ext cx="10515600" cy="3444158"/>
          </a:xfrm>
        </p:spPr>
      </p:pic>
    </p:spTree>
    <p:extLst>
      <p:ext uri="{BB962C8B-B14F-4D97-AF65-F5344CB8AC3E}">
        <p14:creationId xmlns:p14="http://schemas.microsoft.com/office/powerpoint/2010/main" val="2071126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4251FF-B004-C241-AE0C-343540FD03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4248" y="369661"/>
            <a:ext cx="7789896" cy="6174694"/>
          </a:xfrm>
        </p:spPr>
      </p:pic>
    </p:spTree>
    <p:extLst>
      <p:ext uri="{BB962C8B-B14F-4D97-AF65-F5344CB8AC3E}">
        <p14:creationId xmlns:p14="http://schemas.microsoft.com/office/powerpoint/2010/main" val="4256912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EF11EB6-E89A-6839-0AA5-E056D4D195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0627" y="2268"/>
            <a:ext cx="7731209" cy="6855052"/>
          </a:xfrm>
        </p:spPr>
      </p:pic>
    </p:spTree>
    <p:extLst>
      <p:ext uri="{BB962C8B-B14F-4D97-AF65-F5344CB8AC3E}">
        <p14:creationId xmlns:p14="http://schemas.microsoft.com/office/powerpoint/2010/main" val="1568484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4C696-AEE0-9850-E2D9-B8EA880ED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Wstęp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19247-E7C3-6F6E-0AC7-CA237CC37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Dane </a:t>
            </a:r>
            <a:r>
              <a:rPr lang="en-US" dirty="0" err="1"/>
              <a:t>orginalnie</a:t>
            </a:r>
            <a:r>
              <a:rPr lang="en-US" dirty="0"/>
              <a:t> </a:t>
            </a:r>
            <a:r>
              <a:rPr lang="en-US" dirty="0" err="1"/>
              <a:t>pochodzą</a:t>
            </a:r>
            <a:r>
              <a:rPr lang="en-US" dirty="0"/>
              <a:t> od </a:t>
            </a:r>
            <a:r>
              <a:rPr lang="en-US" dirty="0" err="1"/>
              <a:t>iSDA</a:t>
            </a:r>
            <a:r>
              <a:rPr lang="en-US" dirty="0"/>
              <a:t>, </a:t>
            </a:r>
            <a:r>
              <a:rPr lang="en-US" dirty="0" err="1"/>
              <a:t>organizacji</a:t>
            </a:r>
            <a:r>
              <a:rPr lang="en-US" dirty="0"/>
              <a:t> </a:t>
            </a:r>
            <a:r>
              <a:rPr lang="en-US" dirty="0" err="1"/>
              <a:t>zajmującje</a:t>
            </a:r>
            <a:r>
              <a:rPr lang="en-US" dirty="0"/>
              <a:t> </a:t>
            </a:r>
            <a:r>
              <a:rPr lang="en-US" dirty="0" err="1"/>
              <a:t>się</a:t>
            </a:r>
            <a:r>
              <a:rPr lang="en-US" dirty="0"/>
              <a:t> </a:t>
            </a:r>
            <a:r>
              <a:rPr lang="en-US" dirty="0" err="1"/>
              <a:t>wspomaganiem</a:t>
            </a:r>
            <a:r>
              <a:rPr lang="en-US" dirty="0"/>
              <a:t> </a:t>
            </a:r>
            <a:r>
              <a:rPr lang="en-US" dirty="0" err="1"/>
              <a:t>efektywności</a:t>
            </a:r>
            <a:r>
              <a:rPr lang="en-US" dirty="0"/>
              <a:t> </a:t>
            </a:r>
            <a:r>
              <a:rPr lang="en-US" dirty="0" err="1"/>
              <a:t>rolnictwa</a:t>
            </a:r>
            <a:r>
              <a:rPr lang="en-US" dirty="0"/>
              <a:t> w </a:t>
            </a:r>
            <a:r>
              <a:rPr lang="en-US" dirty="0" err="1"/>
              <a:t>Afryce</a:t>
            </a:r>
            <a:r>
              <a:rPr lang="en-US" dirty="0"/>
              <a:t>.</a:t>
            </a:r>
          </a:p>
          <a:p>
            <a:r>
              <a:rPr lang="en-US" dirty="0" err="1"/>
              <a:t>Zawiera</a:t>
            </a:r>
            <a:r>
              <a:rPr lang="en-US" dirty="0"/>
              <a:t> w </a:t>
            </a:r>
            <a:r>
              <a:rPr lang="en-US" dirty="0" err="1"/>
              <a:t>sobie</a:t>
            </a:r>
            <a:r>
              <a:rPr lang="en-US" dirty="0"/>
              <a:t> </a:t>
            </a:r>
            <a:r>
              <a:rPr lang="en-US" dirty="0" err="1"/>
              <a:t>informacje</a:t>
            </a:r>
            <a:r>
              <a:rPr lang="en-US" dirty="0"/>
              <a:t> </a:t>
            </a:r>
            <a:r>
              <a:rPr lang="en-US" dirty="0" err="1"/>
              <a:t>odnośnie</a:t>
            </a:r>
            <a:r>
              <a:rPr lang="en-US" dirty="0"/>
              <a:t> </a:t>
            </a:r>
            <a:r>
              <a:rPr lang="en-US" dirty="0" err="1"/>
              <a:t>składu</a:t>
            </a:r>
            <a:r>
              <a:rPr lang="en-US" dirty="0"/>
              <a:t> </a:t>
            </a:r>
            <a:r>
              <a:rPr lang="en-US" dirty="0" err="1"/>
              <a:t>gleby</a:t>
            </a:r>
            <a:r>
              <a:rPr lang="en-US" dirty="0"/>
              <a:t> </a:t>
            </a:r>
            <a:r>
              <a:rPr lang="en-US" dirty="0" err="1"/>
              <a:t>takiej</a:t>
            </a:r>
            <a:r>
              <a:rPr lang="en-US" dirty="0"/>
              <a:t> jak: pH, </a:t>
            </a:r>
            <a:r>
              <a:rPr lang="en-US" dirty="0" err="1"/>
              <a:t>magnez</a:t>
            </a:r>
            <a:r>
              <a:rPr lang="en-US" dirty="0"/>
              <a:t>, </a:t>
            </a:r>
            <a:r>
              <a:rPr lang="en-US" dirty="0" err="1"/>
              <a:t>wapń</a:t>
            </a:r>
            <a:r>
              <a:rPr lang="en-US" dirty="0"/>
              <a:t>, … </a:t>
            </a:r>
          </a:p>
          <a:p>
            <a:r>
              <a:rPr lang="en-US" dirty="0" err="1"/>
              <a:t>Dla</a:t>
            </a:r>
            <a:r>
              <a:rPr lang="en-US" dirty="0"/>
              <a:t> </a:t>
            </a:r>
            <a:r>
              <a:rPr lang="en-US" dirty="0" err="1"/>
              <a:t>każdej</a:t>
            </a:r>
            <a:r>
              <a:rPr lang="en-US" dirty="0"/>
              <a:t> </a:t>
            </a:r>
            <a:r>
              <a:rPr lang="en-US" dirty="0" err="1"/>
              <a:t>gleby</a:t>
            </a:r>
            <a:r>
              <a:rPr lang="en-US" dirty="0"/>
              <a:t> </a:t>
            </a:r>
            <a:r>
              <a:rPr lang="en-US" dirty="0" err="1"/>
              <a:t>dane</a:t>
            </a:r>
            <a:r>
              <a:rPr lang="en-US" dirty="0"/>
              <a:t> </a:t>
            </a:r>
            <a:r>
              <a:rPr lang="en-US" dirty="0" err="1"/>
              <a:t>zostały</a:t>
            </a:r>
            <a:r>
              <a:rPr lang="en-US" dirty="0"/>
              <a:t> </a:t>
            </a:r>
            <a:r>
              <a:rPr lang="en-US" dirty="0" err="1"/>
              <a:t>pobrane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dwóch</a:t>
            </a:r>
            <a:r>
              <a:rPr lang="en-US" dirty="0"/>
              <a:t> </a:t>
            </a:r>
            <a:r>
              <a:rPr lang="en-US" dirty="0" err="1"/>
              <a:t>głębokościach</a:t>
            </a:r>
            <a:r>
              <a:rPr lang="en-US" dirty="0"/>
              <a:t>: 50-20 cm </a:t>
            </a:r>
            <a:r>
              <a:rPr lang="en-US" dirty="0" err="1"/>
              <a:t>i</a:t>
            </a:r>
            <a:r>
              <a:rPr lang="en-US" dirty="0"/>
              <a:t> 20-0 cm.</a:t>
            </a:r>
          </a:p>
        </p:txBody>
      </p:sp>
    </p:spTree>
    <p:extLst>
      <p:ext uri="{BB962C8B-B14F-4D97-AF65-F5344CB8AC3E}">
        <p14:creationId xmlns:p14="http://schemas.microsoft.com/office/powerpoint/2010/main" val="2958304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279E42-02FB-47B8-2481-F7DF64EC40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307" y="2268"/>
            <a:ext cx="6108993" cy="6827837"/>
          </a:xfrm>
        </p:spPr>
      </p:pic>
    </p:spTree>
    <p:extLst>
      <p:ext uri="{BB962C8B-B14F-4D97-AF65-F5344CB8AC3E}">
        <p14:creationId xmlns:p14="http://schemas.microsoft.com/office/powerpoint/2010/main" val="1691452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533E4-2C61-AC55-3B5B-690294803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C3BF73-61E6-25EB-3876-A340F123BB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3356" y="492126"/>
            <a:ext cx="8283465" cy="5861730"/>
          </a:xfrm>
        </p:spPr>
      </p:pic>
    </p:spTree>
    <p:extLst>
      <p:ext uri="{BB962C8B-B14F-4D97-AF65-F5344CB8AC3E}">
        <p14:creationId xmlns:p14="http://schemas.microsoft.com/office/powerpoint/2010/main" val="695408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8B72F-CD8B-D59D-157D-AA41D4E53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Różnorodność</a:t>
            </a:r>
            <a:r>
              <a:rPr lang="en-US" dirty="0"/>
              <a:t> </a:t>
            </a:r>
            <a:r>
              <a:rPr lang="en-US" dirty="0" err="1"/>
              <a:t>rozkładów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991F61-3E4D-CD4A-47A8-C30C14A4F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1" y="1716768"/>
            <a:ext cx="6091139" cy="4283303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1AE1E7-F28D-5CC4-E036-69E6CC5EA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730" y="1744435"/>
            <a:ext cx="6070148" cy="428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834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D6221-EBE3-2091-80DD-C09D4D82E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0CD6174-D848-8CF3-7884-E49727C76D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68690"/>
            <a:ext cx="10515600" cy="3465208"/>
          </a:xfrm>
        </p:spPr>
      </p:pic>
    </p:spTree>
    <p:extLst>
      <p:ext uri="{BB962C8B-B14F-4D97-AF65-F5344CB8AC3E}">
        <p14:creationId xmlns:p14="http://schemas.microsoft.com/office/powerpoint/2010/main" val="32555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E305F-7B78-6A35-7C28-C8A44C1B2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00B45C-D811-EC86-DBDF-6F17F548C1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01696"/>
            <a:ext cx="10515600" cy="3399196"/>
          </a:xfrm>
        </p:spPr>
      </p:pic>
    </p:spTree>
    <p:extLst>
      <p:ext uri="{BB962C8B-B14F-4D97-AF65-F5344CB8AC3E}">
        <p14:creationId xmlns:p14="http://schemas.microsoft.com/office/powerpoint/2010/main" val="802276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796D3-1080-333F-7461-3CC905FFE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3AA01F7-0213-E0AF-CCC6-F4A53D2D75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92069"/>
            <a:ext cx="10515600" cy="3418449"/>
          </a:xfrm>
        </p:spPr>
      </p:pic>
    </p:spTree>
    <p:extLst>
      <p:ext uri="{BB962C8B-B14F-4D97-AF65-F5344CB8AC3E}">
        <p14:creationId xmlns:p14="http://schemas.microsoft.com/office/powerpoint/2010/main" val="2491576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7D3CE-C837-250B-641C-C050C491E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69B6E34-AC3C-A627-2294-948B8C17B8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88552"/>
            <a:ext cx="10515600" cy="3425483"/>
          </a:xfrm>
        </p:spPr>
      </p:pic>
    </p:spTree>
    <p:extLst>
      <p:ext uri="{BB962C8B-B14F-4D97-AF65-F5344CB8AC3E}">
        <p14:creationId xmlns:p14="http://schemas.microsoft.com/office/powerpoint/2010/main" val="161940654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Motyw pakietu Office</vt:lpstr>
      <vt:lpstr>Analiza składu gleby w Afryce</vt:lpstr>
      <vt:lpstr>Wstęp</vt:lpstr>
      <vt:lpstr>PowerPoint Presentation</vt:lpstr>
      <vt:lpstr>PowerPoint Presentation</vt:lpstr>
      <vt:lpstr>Różnorodność rozkładów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79</cp:revision>
  <dcterms:created xsi:type="dcterms:W3CDTF">2025-03-26T08:58:53Z</dcterms:created>
  <dcterms:modified xsi:type="dcterms:W3CDTF">2025-03-26T09:24:44Z</dcterms:modified>
</cp:coreProperties>
</file>