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2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DE35E6-EF63-9D37-1F2B-621F13E74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F2AFC4B-2F1B-B0E4-A2B6-D8A3C9D6E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A458E6-D07E-A2EE-7EBF-1D040D21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9CF2-098D-4CAA-9A05-D921053B1B46}" type="datetimeFigureOut">
              <a:rPr lang="pl-PL" smtClean="0"/>
              <a:t>15.05.2025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A62E635-F821-77A8-1D9C-0679A3D9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89D3F5-2069-E0F1-6CDB-A17D00FD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5B-9258-4C48-B341-480870F80F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466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E8D35A-EA87-A98D-91FE-967DEA0E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9B87B33-3C31-45A6-F163-3FDDD64CA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1D57C99-5E1C-6B5D-F0CA-4E34FF8F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9CF2-098D-4CAA-9A05-D921053B1B46}" type="datetimeFigureOut">
              <a:rPr lang="pl-PL" smtClean="0"/>
              <a:t>15.05.2025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1B8B55-355E-D26B-EEAB-EF0DFC65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C5FECBA-70CB-ECE8-E205-F97C46B1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5B-9258-4C48-B341-480870F80F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931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73F9A1B-6D31-D59E-C314-A95229AFC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7E3B14B-1B00-32DA-FCE8-A11370780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C49AD9D-D34D-2C06-DFE5-4EF0F3F2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9CF2-098D-4CAA-9A05-D921053B1B46}" type="datetimeFigureOut">
              <a:rPr lang="pl-PL" smtClean="0"/>
              <a:t>15.05.2025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0398F4C-6B6A-9013-271F-A1FC373B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45436E-5A9D-9932-4BDA-6B9A9C4E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5B-9258-4C48-B341-480870F80F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732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CBB7E7-E919-5395-A2AB-C306608F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F72732-B8A7-192F-6F82-0F4303C5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2A08B2-589D-09FF-8322-3577F269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9CF2-098D-4CAA-9A05-D921053B1B46}" type="datetimeFigureOut">
              <a:rPr lang="pl-PL" smtClean="0"/>
              <a:t>15.05.2025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18EEDDD-872B-C110-901B-5D4DBABA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63E6602-3927-353A-C9D8-4D48CF92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5B-9258-4C48-B341-480870F80F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040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D43162-6D0F-175B-3042-ADA9969D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425FD52-1A4E-1FD9-F653-A6290C242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954D949-2FF3-3D87-5C8E-98CA0C70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9CF2-098D-4CAA-9A05-D921053B1B46}" type="datetimeFigureOut">
              <a:rPr lang="pl-PL" smtClean="0"/>
              <a:t>15.05.2025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45CAF63-26E2-218A-1D63-30B66889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DB856AE-E5FC-3E61-9125-73C465AA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5B-9258-4C48-B341-480870F80F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734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9C4452-73D1-F296-FE4F-C81FD779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97190F-D5FD-F1F8-B360-9203C2B51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A2971E7-391D-B8A1-801A-9312C210D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9CC25BE-3CE8-6B11-DAB6-7C26EF3D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9CF2-098D-4CAA-9A05-D921053B1B46}" type="datetimeFigureOut">
              <a:rPr lang="pl-PL" smtClean="0"/>
              <a:t>15.05.2025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45CB981-BCFA-48A1-AD63-B79A9207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B7022AC-A79A-634F-DE52-208E2381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5B-9258-4C48-B341-480870F80F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2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27F173-3268-DAB6-1998-603C61BC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36F55C2-C62F-E898-922E-7F6E304E6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2C7DEB1-103D-16A7-9A56-995086CC8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FE0B570-6DF2-A6C4-370E-F6512CB67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EB519A8-0C0F-D06D-18F3-D1EA92E69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A3A8B63-48D8-BF73-35D3-51854706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9CF2-098D-4CAA-9A05-D921053B1B46}" type="datetimeFigureOut">
              <a:rPr lang="pl-PL" smtClean="0"/>
              <a:t>15.05.2025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AF2FE1C-E4C8-DA35-EAAA-8294004B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DE85F05-968A-BE47-7107-5B0A101F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5B-9258-4C48-B341-480870F80F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071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0EE9A3-646C-6E98-608A-AD96D419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6320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DE8775A-B042-3260-1764-ECA7D3FF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9CF2-098D-4CAA-9A05-D921053B1B46}" type="datetimeFigureOut">
              <a:rPr lang="pl-PL" smtClean="0"/>
              <a:t>15.05.2025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7334531-B303-5204-303B-AACE43BE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4C94C87-690C-EF57-1669-5EDD4BBB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5B-9258-4C48-B341-480870F80F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380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F620D20-B8F5-7C23-806B-1D422147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9CF2-098D-4CAA-9A05-D921053B1B46}" type="datetimeFigureOut">
              <a:rPr lang="pl-PL" smtClean="0"/>
              <a:t>15.05.2025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A6F5788-8ADF-1CD7-6D7D-F15C8463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DD46CE1-492B-E35C-41E6-BC71CDF9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5B-9258-4C48-B341-480870F80F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7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5FF8D2-1D8F-12E1-3675-FF42402D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8DFB02-CD09-2754-1C32-5ADF9459A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49DED31-93CD-33B6-8860-53C2E9483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2B017D1-9AB9-C0A2-9D01-9BCF2642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9CF2-098D-4CAA-9A05-D921053B1B46}" type="datetimeFigureOut">
              <a:rPr lang="pl-PL" smtClean="0"/>
              <a:t>15.05.2025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A2C537D-FE7B-BC66-0A2A-9BECABA8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C1890BD-51D2-8B58-1883-D824DA3C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5B-9258-4C48-B341-480870F80F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281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D525EF-AE2C-185C-3CF3-D3FDC5F4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AACE7C6-B419-2127-B42A-F72DF534A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254405D-ED14-2B2F-B48F-6FC7BE73F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2ED8C70-82C6-4299-BCFC-7C2B1E6B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9CF2-098D-4CAA-9A05-D921053B1B46}" type="datetimeFigureOut">
              <a:rPr lang="pl-PL" smtClean="0"/>
              <a:t>15.05.2025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30D23F2-2718-E404-7CD2-1202CB20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607FA94-80D6-02CB-FD96-4AAAF09B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33B5B-9258-4C48-B341-480870F80F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809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629BBA1-0B4B-0B0F-C7A0-66E21738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4DA04DF-7EB3-68A2-90C2-36C66E497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47DBCE-9D10-E3B8-43B9-D487A4721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F29CF2-098D-4CAA-9A05-D921053B1B46}" type="datetimeFigureOut">
              <a:rPr lang="pl-PL" smtClean="0"/>
              <a:t>15.05.2025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6D74C44-EE29-DD0B-9D13-CB62D99E6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437216-C6BD-07C2-7969-5B1D7F975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033B5B-9258-4C48-B341-480870F80F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590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ricmin.com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597E13-2A73-79B1-405A-D82D64FA8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42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l-PL" dirty="0"/>
              <a:t>Ustroje polityczne na świecie</a:t>
            </a:r>
            <a:br>
              <a:rPr lang="pl-PL" dirty="0"/>
            </a:br>
            <a:r>
              <a:rPr lang="pl-PL" dirty="0"/>
              <a:t>w latach </a:t>
            </a:r>
            <a:r>
              <a:rPr lang="pl-PL" sz="6000" dirty="0"/>
              <a:t>1950 - 2012</a:t>
            </a:r>
            <a:br>
              <a:rPr lang="pl-PL" dirty="0"/>
            </a:b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4D7CF41-9571-7929-FDB3-FA03BFE17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1646"/>
            <a:ext cx="9144000" cy="1655762"/>
          </a:xfrm>
        </p:spPr>
        <p:txBody>
          <a:bodyPr/>
          <a:lstStyle/>
          <a:p>
            <a:r>
              <a:rPr lang="pl-PL" dirty="0"/>
              <a:t>Maciej Karabin</a:t>
            </a:r>
          </a:p>
        </p:txBody>
      </p:sp>
    </p:spTree>
    <p:extLst>
      <p:ext uri="{BB962C8B-B14F-4D97-AF65-F5344CB8AC3E}">
        <p14:creationId xmlns:p14="http://schemas.microsoft.com/office/powerpoint/2010/main" val="3943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Wielobarwność, oprogramowanie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2C972BB9-E807-41B8-CC91-3DA378242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685794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4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diagram, Wielobarwność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C9266018-E311-7A84-05E2-107EF8F62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685794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4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diagram, Wielobarwność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0B28B7CA-21A6-85EA-72D1-F039AD7CA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685794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0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diagram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AB9672F8-83FD-3019-94B7-B188A21C6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685794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16B9D9-B6AD-BD68-8A58-4A944A2D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D6251E-C007-45D4-229D-B947FB96F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57527"/>
          </a:xfrm>
        </p:spPr>
        <p:txBody>
          <a:bodyPr>
            <a:normAutofit/>
          </a:bodyPr>
          <a:lstStyle/>
          <a:p>
            <a:r>
              <a:rPr lang="pl-PL" sz="2600" dirty="0"/>
              <a:t>Źródło danych: </a:t>
            </a:r>
            <a:r>
              <a:rPr lang="pl-PL" sz="2600" dirty="0">
                <a:hlinkClick r:id="rId2"/>
              </a:rPr>
              <a:t>https://www.ericmin.com/data</a:t>
            </a:r>
            <a:r>
              <a:rPr lang="pl-PL" sz="2600" dirty="0"/>
              <a:t> - </a:t>
            </a:r>
            <a:r>
              <a:rPr lang="en-US" sz="2600" dirty="0" err="1"/>
              <a:t>Magaloni</a:t>
            </a:r>
            <a:r>
              <a:rPr lang="en-US" sz="2600" dirty="0"/>
              <a:t>, Beatriz, Jonathan Chu, and Eric Min. 2013. Autocracies of the World, 1950-2012 (Version 1.0). Dataset, Stanford University.</a:t>
            </a:r>
            <a:endParaRPr lang="pl-PL" sz="2600" dirty="0"/>
          </a:p>
          <a:p>
            <a:r>
              <a:rPr lang="pl-PL" sz="2600" dirty="0"/>
              <a:t>Zbiór stworzony przez pracowników naukowych oraz studentów Uniwersytetu Stanforda</a:t>
            </a:r>
          </a:p>
          <a:p>
            <a:r>
              <a:rPr lang="pl-PL" sz="2600" dirty="0"/>
              <a:t>Zbiór zawiera informacje na temat ustroju politycznego oraz głowy państwa na przestrzeni lat we wszystkich krajach na świecie o populacji większej niż 500 000.</a:t>
            </a:r>
          </a:p>
          <a:p>
            <a:endParaRPr lang="pl-PL" sz="2600" dirty="0"/>
          </a:p>
          <a:p>
            <a:endParaRPr lang="pl-PL" sz="2600" dirty="0"/>
          </a:p>
        </p:txBody>
      </p:sp>
    </p:spTree>
    <p:extLst>
      <p:ext uri="{BB962C8B-B14F-4D97-AF65-F5344CB8AC3E}">
        <p14:creationId xmlns:p14="http://schemas.microsoft.com/office/powerpoint/2010/main" val="12107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mapa, diagram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3C134FD5-E430-08C7-B829-8330BB0C2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685794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mapa, diagram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3783B951-AF60-8F77-930B-2CAAB2EBF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685794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5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279463A9-5C73-FECC-017A-AE721F499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685794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5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projekt graficzny, map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1DA1DD94-92A8-5A80-0DCD-436A0A87D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685794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2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mapa, projekt graficzny, Grafi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1F4A2227-3D68-F675-8069-AF25BDB9C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685794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6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mapa, diagram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92A58104-7FC1-EA4B-6D08-EE83C254C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703379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zrzut ekranu, tekst, diagram, kwadrat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F20682AC-3775-B283-4D2C-C8D66E483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685794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0197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89</Words>
  <Application>Microsoft Office PowerPoint</Application>
  <PresentationFormat>Panoramiczny</PresentationFormat>
  <Paragraphs>6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Motyw pakietu Office</vt:lpstr>
      <vt:lpstr>Ustroje polityczne na świecie w latach 1950 - 2012 </vt:lpstr>
      <vt:lpstr>Wstęp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Karabin Maciej (STUD)</dc:creator>
  <cp:lastModifiedBy>Karabin Maciej (STUD)</cp:lastModifiedBy>
  <cp:revision>5</cp:revision>
  <dcterms:created xsi:type="dcterms:W3CDTF">2025-05-07T13:22:06Z</dcterms:created>
  <dcterms:modified xsi:type="dcterms:W3CDTF">2025-05-15T15:27:35Z</dcterms:modified>
</cp:coreProperties>
</file>