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5" r:id="rId5"/>
    <p:sldId id="259" r:id="rId6"/>
    <p:sldId id="258" r:id="rId7"/>
    <p:sldId id="264" r:id="rId8"/>
    <p:sldId id="260" r:id="rId9"/>
    <p:sldId id="263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30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3A0091-E9F2-377B-3A17-B7D3EB315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60D403E-3038-A41A-7744-913095BB4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D5FF7F1-7823-A45F-B0A0-DA021A4CC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DE7F-3CE2-4FDD-9D6A-370DF03C720A}" type="datetimeFigureOut">
              <a:rPr lang="pl-PL" smtClean="0"/>
              <a:t>14.05.2025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FF233CF-E388-CD82-AC3B-4FA1FF09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7D9A9D4-E4EB-2466-1C1E-F43C9B7C1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5CE3-FA52-43A3-BF3F-52D9BE11ED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787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18D9F6-B9D5-759F-29ED-F5232F03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921A3B0-76FD-E243-1AB3-BA0C75DFC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0C191B7-0A8D-E376-CC6F-D456CEE14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DE7F-3CE2-4FDD-9D6A-370DF03C720A}" type="datetimeFigureOut">
              <a:rPr lang="pl-PL" smtClean="0"/>
              <a:t>14.05.2025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4F3CDA7-8112-B05D-704A-B4FB16679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6406701-C761-D041-9926-DF0296765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5CE3-FA52-43A3-BF3F-52D9BE11ED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853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ABF4F96-C69C-171F-2537-DA500F5AA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06881F1-A127-085F-65EA-424A5EF49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B27944D-EBAF-A8EC-A0BD-7F8ACD4EC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DE7F-3CE2-4FDD-9D6A-370DF03C720A}" type="datetimeFigureOut">
              <a:rPr lang="pl-PL" smtClean="0"/>
              <a:t>14.05.2025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FDCB041-5C74-91F9-EE41-A7D86271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2F9A5BA-7CBC-0E67-2E64-F7FC5733D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5CE3-FA52-43A3-BF3F-52D9BE11ED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406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411A02-EBC9-FFBC-B336-39E78F25B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470945-8098-B8CB-2C30-0F9D1121D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2FF87C1-B148-A468-1711-3AA16D92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DE7F-3CE2-4FDD-9D6A-370DF03C720A}" type="datetimeFigureOut">
              <a:rPr lang="pl-PL" smtClean="0"/>
              <a:t>14.05.2025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9C6BCE1-EC98-A775-6DAE-0AD0FAF3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78B1CF4-DFBC-42EB-A736-0A629E462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5CE3-FA52-43A3-BF3F-52D9BE11ED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245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FBD27F-DD75-8F0D-BA07-9A702450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99B03BD-8657-42DB-AE7A-FCABA6A7A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8319117-6F40-11F3-BD42-1C8138E2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DE7F-3CE2-4FDD-9D6A-370DF03C720A}" type="datetimeFigureOut">
              <a:rPr lang="pl-PL" smtClean="0"/>
              <a:t>14.05.2025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15F977C-50CC-1743-F8EE-A0BEEAD5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474440C-9404-94D0-D4E3-86765F56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5CE3-FA52-43A3-BF3F-52D9BE11ED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829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0E1F9E-7EDA-1778-110F-0E482304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AC8A96-5821-649A-9C7B-2BCD7FF68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5CCB168-DDCA-3AE9-2032-F269D5570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4CB9732-E75D-70D7-B6E9-D302BEC6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DE7F-3CE2-4FDD-9D6A-370DF03C720A}" type="datetimeFigureOut">
              <a:rPr lang="pl-PL" smtClean="0"/>
              <a:t>14.05.2025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B5DDD91-45C6-69DE-1153-4FD800DAB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B87DDA5-717E-3095-5D59-7B9D85A6B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5CE3-FA52-43A3-BF3F-52D9BE11ED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116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169CA1-BE55-EA91-3697-8E40B99A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5CFC97F-0FDB-AD83-324E-D5F63A1A4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B15DA84-B4AF-C38E-011E-8A10B8986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A806460-59D9-EDC7-9909-7658227883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21ED7D9-E87B-6031-0E79-1A56324AB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FEB1D7A-240C-CCB6-6831-4991F174F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DE7F-3CE2-4FDD-9D6A-370DF03C720A}" type="datetimeFigureOut">
              <a:rPr lang="pl-PL" smtClean="0"/>
              <a:t>14.05.2025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3421E0B-E913-0AB5-2014-67352F398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952BB9C-A7A9-A40C-C616-B3020A982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5CE3-FA52-43A3-BF3F-52D9BE11ED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494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D124D0-0CD2-D8F0-3A31-2DCA3243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7A6010C-2588-D980-FAAD-D44467E9B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DE7F-3CE2-4FDD-9D6A-370DF03C720A}" type="datetimeFigureOut">
              <a:rPr lang="pl-PL" smtClean="0"/>
              <a:t>14.05.2025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7B15588-6DC8-95DB-4BA8-05844D3E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A40D1DE-0870-BD88-2DBB-D9F49D0F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5CE3-FA52-43A3-BF3F-52D9BE11ED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110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75D62383-523F-811D-87DB-F8E722CD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DE7F-3CE2-4FDD-9D6A-370DF03C720A}" type="datetimeFigureOut">
              <a:rPr lang="pl-PL" smtClean="0"/>
              <a:t>14.05.2025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BA8DCCD-9699-46F7-6782-3E98C5C5D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99A9A64-4A83-1F09-0BC6-9745A4C5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5CE3-FA52-43A3-BF3F-52D9BE11ED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621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244B6A-032B-074F-6B59-220B08C8A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1D9FA7-2EEA-E5EA-3AB6-DC2BBAFC4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42A0166-F8FB-AF0F-AC34-2782FF913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7EB352E-77AB-9E1C-ADBA-51BFB0E4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DE7F-3CE2-4FDD-9D6A-370DF03C720A}" type="datetimeFigureOut">
              <a:rPr lang="pl-PL" smtClean="0"/>
              <a:t>14.05.2025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2542764-A1C2-60C0-5AFB-387334E93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3034A5D-369C-F7BE-DBB8-7EDD5648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5CE3-FA52-43A3-BF3F-52D9BE11ED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741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4566F0-A70C-C95B-6D3D-098F2C1A0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8F62986-1C3C-32A5-C353-ED56EB0C5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7CFC70C-C9A3-1948-BEFD-3C57AC45C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5A432F0-8D76-7BFA-520D-A6CCF7022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DE7F-3CE2-4FDD-9D6A-370DF03C720A}" type="datetimeFigureOut">
              <a:rPr lang="pl-PL" smtClean="0"/>
              <a:t>14.05.2025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DDFBC26-DC6D-A205-9F3A-66405312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1BE455C-629D-9314-5467-FB9A5A53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5CE3-FA52-43A3-BF3F-52D9BE11ED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583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FCB8D87-B3F7-A686-3AD8-D10CEA9B3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499A964-248D-453F-4602-85C77B243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BD94F06-38D1-DA71-AB34-0C83D7958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EDE7F-3CE2-4FDD-9D6A-370DF03C720A}" type="datetimeFigureOut">
              <a:rPr lang="pl-PL" smtClean="0"/>
              <a:t>14.05.2025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7445E19-191A-0477-7C35-9EA52AE7D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C5D9C58-389F-2003-297F-B49483394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515CE3-FA52-43A3-BF3F-52D9BE11ED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662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04AEC0-552E-C607-91D2-E92AD07C0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l-PL" b="0" i="0" dirty="0">
                <a:solidFill>
                  <a:srgbClr val="212529"/>
                </a:solidFill>
                <a:effectLst/>
                <a:latin typeface="Poppins" panose="020B0502040204020203" pitchFamily="2" charset="-18"/>
              </a:rPr>
              <a:t>Żołnierze Armii Czerwonej i internowani w obozach jeńców i internowanych w Polsce 1918-1924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0C0CD17-2DF8-2C52-F67D-222C51595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7367"/>
            <a:ext cx="9144000" cy="1655762"/>
          </a:xfrm>
        </p:spPr>
        <p:txBody>
          <a:bodyPr>
            <a:normAutofit/>
          </a:bodyPr>
          <a:lstStyle/>
          <a:p>
            <a:r>
              <a:rPr lang="pl-PL" sz="1800" dirty="0"/>
              <a:t>Maciej Karabin</a:t>
            </a:r>
          </a:p>
          <a:p>
            <a:r>
              <a:rPr lang="pl-PL" sz="1800" dirty="0"/>
              <a:t>na bazie https://jency.archiwa.gov.pl</a:t>
            </a:r>
          </a:p>
        </p:txBody>
      </p:sp>
    </p:spTree>
    <p:extLst>
      <p:ext uri="{BB962C8B-B14F-4D97-AF65-F5344CB8AC3E}">
        <p14:creationId xmlns:p14="http://schemas.microsoft.com/office/powerpoint/2010/main" val="145290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, zrzut ekranu, diagram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B2C803E8-292D-0638-B957-8C58C9CDE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228593"/>
            <a:ext cx="10972822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5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, zrzut ekranu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69D39F96-BABB-8991-51B7-FB34C8401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228593"/>
            <a:ext cx="10972822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6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, zrzut ekranu, diagram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AA60411C-2A6E-57A0-346A-AFB927F7E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228593"/>
            <a:ext cx="10972822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4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, zrzut ekranu, diagram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DF1C4A66-6B83-07B3-25FC-2CC637243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228593"/>
            <a:ext cx="10972822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8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, zrzut ekranu, diagram, lini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D5533EA4-ECE1-4886-1C3B-9EA4EA9AE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228593"/>
            <a:ext cx="10972822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0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, zrzut ekranu, diagram, oprogramowanie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B0327C18-64E8-3056-257D-DA30EE26C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228593"/>
            <a:ext cx="10972822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67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, zrzut ekranu, oprogramowanie, Oprogramowanie multimedialne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D3CA85F9-A024-829E-3403-8959056AD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228593"/>
            <a:ext cx="10972822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99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, zrzut ekranu, diagram, design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AD60EBBE-79E9-48EE-BD3D-6D31B5021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228593"/>
            <a:ext cx="10972822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6841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26</Words>
  <Application>Microsoft Office PowerPoint</Application>
  <PresentationFormat>Panoramiczny</PresentationFormat>
  <Paragraphs>3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Poppins</vt:lpstr>
      <vt:lpstr>Motyw pakietu Office</vt:lpstr>
      <vt:lpstr>Żołnierze Armii Czerwonej i internowani w obozach jeńców i internowanych w Polsce 1918-1924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Karabin Maciej (STUD)</dc:creator>
  <cp:lastModifiedBy>Karabin Maciej (STUD)</cp:lastModifiedBy>
  <cp:revision>2</cp:revision>
  <dcterms:created xsi:type="dcterms:W3CDTF">2025-05-14T12:48:12Z</dcterms:created>
  <dcterms:modified xsi:type="dcterms:W3CDTF">2025-05-14T13:04:51Z</dcterms:modified>
</cp:coreProperties>
</file>