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687BCD-4D9D-2553-B6E3-2280E3F67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0B4D6414-910C-8B10-424E-7E24FC74F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CB9A6A-D0EC-7392-9A05-8FEEBDBE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A21D33-CF97-16F5-7D62-A7A80865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EE09B5B-8AC9-1FD2-0A74-CBF0C67F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299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194F8A-CB58-9107-4A21-E2E5CA2D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3FBA9B5-4449-67EC-5F15-24B3BDA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FF5C441-EDDA-0E7E-3FA3-1C02BAE1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3DD0CD-7562-305E-3A11-236B76F6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7A4437-81DA-A86D-2545-E727A4C3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767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29F46BE-7EC8-AE47-2501-8C13470D6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241346A-A706-AFE6-A7F4-C33BAA02D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3B4FFE-FDEE-6EA0-7CF8-D32069D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465973E-D9C9-A7AA-54AD-E089F843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2270FC8-0E1F-3EF3-10BA-1061595F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75535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0A978-245E-ED9C-D618-466FD083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BED636B-CEDB-841A-43A0-7AA6CD68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AADD23-8F04-74BD-6FCB-9B07BF8F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B6B028-949B-3050-AA0D-FC0A9213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357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A0156C-F24D-883B-99E4-42C07486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F416BD1-82DF-5961-9FB6-BB9250E1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B4BE82B-3320-9DF8-16BE-3BAD80080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E921756-D58D-41EA-7AD3-AAF03F97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4EF54F-2BAB-9A2A-DFFE-4F4581748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077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02AE08-E983-6CF3-F664-AC603475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D5CD4C-6C7E-6CF4-2C9B-316941A0E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172937-FD96-25F1-D156-8CBE9619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1D66A09-F933-B89B-0AE8-A237801A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7B617EA-673D-9AEF-D301-546CF61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2966083-90A9-3C7A-C1EE-BE433C62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999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BA914C-C8D3-BF2A-B1F0-41E08215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F7C8466-E043-D857-26C2-0FE314181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5FA07D-5383-E979-E02A-B36D86D1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A6DFFCE-19FA-AC99-7CD2-443C88A20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F532427B-9ADC-5757-4843-72B9FB519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2C194A48-AE87-3E19-A20E-3E7589DE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AA13307-F927-8996-BD50-9EE904F41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9EA7A62-F20D-4867-7CC9-65238B05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82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35DA93-B56A-4F5A-4DB6-5FF8EE4B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B34CADD-923A-BCD8-017B-51D960AA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D175D99-D511-E1E2-EA93-36B4FCD1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9653A48-2B93-0BAD-5475-92BAD56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1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4CA4D56-F6DA-B1A8-13E9-F198513D1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D00B08D-862B-8766-6C79-FC422DDB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C6E97B0-AC45-47A7-CCB5-3FEF3430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7022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573A48-FA50-5C3B-6A69-FF48D5B1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06B6EDB-C161-273C-1AA7-10085ED7B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8002E1F-FBEF-8E5F-0BB2-C301E8E24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CBA890C-566D-6A2A-C866-59816421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215C9AD-7E06-F519-2925-1D632D7B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ECAAD35-5AC3-17AC-E903-80D9E259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010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32637E-AF99-6B7F-3224-9F4A70C2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F1E5DB8-99A1-DA8F-2967-C7BFE566A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E668449-E7CC-1C58-1613-9791C6BA5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8048BAC-CED6-8C03-7287-53032CDA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A59043D-6521-66D8-335C-A7A2B23B6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9B6006-2AF3-0E00-F0B6-ACED8613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620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04E87E6-A887-E956-4E94-14DD1920D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53BED5C-AEDE-D961-968D-4A1F36901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248B49A-16CA-B1E0-3476-61EC52994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3139E-EB6E-4F2F-A54A-903C011CA258}" type="datetimeFigureOut">
              <a:rPr lang="pl-PL" smtClean="0"/>
              <a:t>12.03.2025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23D21BC-6B8A-6F66-9E60-1A4C6B9A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5941E4-851E-5948-CE60-85194094E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20B33-B4DD-410F-B137-DB7EBB6DE3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42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BD94A5-3FA7-8F73-755A-9BB62BF70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Olimpiada Matematyczna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CD767C6-B682-F5B4-32B8-2C90A7CEB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Lata 1959-2024</a:t>
            </a:r>
          </a:p>
        </p:txBody>
      </p:sp>
    </p:spTree>
    <p:extLst>
      <p:ext uri="{BB962C8B-B14F-4D97-AF65-F5344CB8AC3E}">
        <p14:creationId xmlns:p14="http://schemas.microsoft.com/office/powerpoint/2010/main" val="153310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12C165-BA71-8EBA-7E75-7AC0CB58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Liczba uczestników na przestrzeni lat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0DBD0E0-A8DC-C136-27B5-F53D4730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071016"/>
            <a:ext cx="48387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FE05D-CFE8-73CD-4CD3-5365183D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Liczba uczestników według płci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A927588-3147-E6B2-1B53-2F6B637C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225" y="2197894"/>
            <a:ext cx="4781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826D-E4AD-6832-740D-C0263F0E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0B05395-2A0C-43F8-6C99-5461954F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Stosunek liczby kobiet do mężczyzn wśród uczestników 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DDA12F1-4E95-CBA4-0870-4787AF99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7" y="1993250"/>
            <a:ext cx="47720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5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9A835-E7AA-AC05-39F5-35D6AF076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1222E1-74E4-5F36-8BB8-43F336FA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Odsetek uczestników nagrodzonych medalami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4421FA9-E7E3-7F95-C2BE-82A646248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417" y="2002334"/>
            <a:ext cx="5487166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1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F4DC7E-0E8C-D996-D66B-C9942313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Liczba zdobytych medali i wyróżnień honorowych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1E335FD-E112-20CB-D069-693E2652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562" y="2156198"/>
            <a:ext cx="47148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9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1EBAB-FF86-84D8-B8B8-E74870F31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4C114-ABFA-D83D-280F-75F9EAF3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Progi punktowe dla medali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E397B585-774B-4387-C45E-951409C45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2092541"/>
            <a:ext cx="4925112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1731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Panoramiczny</PresentationFormat>
  <Paragraphs>8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Motyw pakietu Office</vt:lpstr>
      <vt:lpstr>Olimpiada Matematyczna</vt:lpstr>
      <vt:lpstr>Liczba uczestników na przestrzeni lat</vt:lpstr>
      <vt:lpstr>Liczba uczestników według płci</vt:lpstr>
      <vt:lpstr>Stosunek liczby kobiet do mężczyzn wśród uczestników </vt:lpstr>
      <vt:lpstr>Odsetek uczestników nagrodzonych medalami</vt:lpstr>
      <vt:lpstr>Liczba zdobytych medali i wyróżnień honorowych</vt:lpstr>
      <vt:lpstr>Progi punktowe dla medali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4</cp:revision>
  <dcterms:created xsi:type="dcterms:W3CDTF">2025-03-12T12:18:25Z</dcterms:created>
  <dcterms:modified xsi:type="dcterms:W3CDTF">2025-03-12T14:22:41Z</dcterms:modified>
</cp:coreProperties>
</file>