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DE35E6-EF63-9D37-1F2B-621F13E74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2AFC4B-2F1B-B0E4-A2B6-D8A3C9D6E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A458E6-D07E-A2EE-7EBF-1D040D2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62E635-F821-77A8-1D9C-0679A3D9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89D3F5-2069-E0F1-6CDB-A17D00FD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6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E8D35A-EA87-A98D-91FE-967DEA0E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B87B33-3C31-45A6-F163-3FDDD64C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D57C99-5E1C-6B5D-F0CA-4E34FF8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1B8B55-355E-D26B-EEAB-EF0DFC65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5FECBA-70CB-ECE8-E205-F97C46B1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3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73F9A1B-6D31-D59E-C314-A95229AF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E3B14B-1B00-32DA-FCE8-A1137078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49AD9D-D34D-2C06-DFE5-4EF0F3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398F4C-6B6A-9013-271F-A1FC373B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5436E-5A9D-9932-4BDA-6B9A9C4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3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BB7E7-E919-5395-A2AB-C306608F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F72732-B8A7-192F-6F82-0F4303C5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2A08B2-589D-09FF-8322-3577F269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8EEDDD-872B-C110-901B-5D4DBABA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3E6602-3927-353A-C9D8-4D48CF92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40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43162-6D0F-175B-3042-ADA9969D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25FD52-1A4E-1FD9-F653-A6290C24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54D949-2FF3-3D87-5C8E-98CA0C70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5CAF63-26E2-218A-1D63-30B66889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B856AE-E5FC-3E61-9125-73C465AA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3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9C4452-73D1-F296-FE4F-C81FD779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97190F-D5FD-F1F8-B360-9203C2B5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2971E7-391D-B8A1-801A-9312C210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CC25BE-3CE8-6B11-DAB6-7C26EF3D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5CB981-BCFA-48A1-AD63-B79A9207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7022AC-A79A-634F-DE52-208E2381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27F173-3268-DAB6-1998-603C61BC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6F55C2-C62F-E898-922E-7F6E304E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C7DEB1-103D-16A7-9A56-995086CC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FE0B570-6DF2-A6C4-370E-F6512CB6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B519A8-0C0F-D06D-18F3-D1EA92E69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3A8B63-48D8-BF73-35D3-51854706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AF2FE1C-E4C8-DA35-EAAA-8294004B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DE85F05-968A-BE47-7107-5B0A101F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7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0EE9A3-646C-6E98-608A-AD96D41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632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E8775A-B042-3260-1764-ECA7D3FF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334531-B303-5204-303B-AACE43BE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4C94C87-690C-EF57-1669-5EDD4BBB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8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F620D20-B8F5-7C23-806B-1D422147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A6F5788-8ADF-1CD7-6D7D-F15C8463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D46CE1-492B-E35C-41E6-BC71CDF9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FF8D2-1D8F-12E1-3675-FF42402D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8DFB02-CD09-2754-1C32-5ADF9459A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49DED31-93CD-33B6-8860-53C2E948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B017D1-9AB9-C0A2-9D01-9BCF2642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2C537D-FE7B-BC66-0A2A-9BECABA8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1890BD-51D2-8B58-1883-D824DA3C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8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D525EF-AE2C-185C-3CF3-D3FDC5F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AACE7C6-B419-2127-B42A-F72DF534A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254405D-ED14-2B2F-B48F-6FC7BE73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ED8C70-82C6-4299-BCFC-7C2B1E6B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0D23F2-2718-E404-7CD2-1202CB20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07FA94-80D6-02CB-FD96-4AAAF09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0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629BBA1-0B4B-0B0F-C7A0-66E21738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DA04DF-7EB3-68A2-90C2-36C66E497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47DBCE-9D10-E3B8-43B9-D487A4721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29CF2-098D-4CAA-9A05-D921053B1B46}" type="datetimeFigureOut">
              <a:rPr lang="pl-PL" smtClean="0"/>
              <a:t>07.05.2025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D74C44-EE29-DD0B-9D13-CB62D99E6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437216-C6BD-07C2-7969-5B1D7F975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9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597E13-2A73-79B1-405A-D82D64FA8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Statystyki książek</a:t>
            </a:r>
            <a:br>
              <a:rPr lang="pl-PL" dirty="0"/>
            </a:br>
            <a:r>
              <a:rPr lang="pl-PL" dirty="0"/>
              <a:t>na platformie </a:t>
            </a:r>
            <a:r>
              <a:rPr lang="pl-PL" dirty="0" err="1"/>
              <a:t>Goodreads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D7CF41-9571-7929-FDB3-FA03BFE17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Karabin</a:t>
            </a:r>
          </a:p>
        </p:txBody>
      </p:sp>
    </p:spTree>
    <p:extLst>
      <p:ext uri="{BB962C8B-B14F-4D97-AF65-F5344CB8AC3E}">
        <p14:creationId xmlns:p14="http://schemas.microsoft.com/office/powerpoint/2010/main" val="3943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446009D-17C0-515D-7A62-E9F877BB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742462C-C783-8BD5-2405-2C928C53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Pla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63BBAAC-1F60-191C-7F62-992BA777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BB06558-683C-1337-9DAB-B82DBFEC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Wszechświa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CA2926B-37D6-881B-491C-F420B372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Wielobarwność, Prostoką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CDA4FDB-CEB3-C293-C415-D3876056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9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linia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5A2CDF6-822C-648C-492E-367735127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57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Panoramiczny</PresentationFormat>
  <Paragraphs>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Motyw pakietu Office</vt:lpstr>
      <vt:lpstr>Statystyki książek na platformie Goodreads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1</cp:revision>
  <dcterms:created xsi:type="dcterms:W3CDTF">2025-05-07T13:22:06Z</dcterms:created>
  <dcterms:modified xsi:type="dcterms:W3CDTF">2025-05-07T13:28:36Z</dcterms:modified>
</cp:coreProperties>
</file>