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72" r:id="rId5"/>
    <p:sldId id="259" r:id="rId6"/>
    <p:sldId id="261" r:id="rId7"/>
    <p:sldId id="262" r:id="rId8"/>
    <p:sldId id="268" r:id="rId9"/>
    <p:sldId id="269" r:id="rId10"/>
    <p:sldId id="267" r:id="rId11"/>
    <p:sldId id="263" r:id="rId12"/>
    <p:sldId id="270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1"/>
  </p:normalViewPr>
  <p:slideViewPr>
    <p:cSldViewPr snapToGrid="0" snapToObjects="1">
      <p:cViewPr varScale="1">
        <p:scale>
          <a:sx n="109" d="100"/>
          <a:sy n="109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5063D-32E8-6B44-B899-1C60BE1EE920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75EC0-1928-B64E-AC2D-0EC8EF154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6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75EC0-1928-B64E-AC2D-0EC8EF15485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75EC0-1928-B64E-AC2D-0EC8EF15485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3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C5E565A-2BBA-CA42-A2D4-B495352A9CB5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C5E565A-2BBA-CA42-A2D4-B495352A9CB5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C5E565A-2BBA-CA42-A2D4-B495352A9CB5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4C5E565A-2BBA-CA42-A2D4-B495352A9CB5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C5E565A-2BBA-CA42-A2D4-B495352A9CB5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C5E565A-2BBA-CA42-A2D4-B495352A9CB5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C5E565A-2BBA-CA42-A2D4-B495352A9CB5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599224"/>
            <a:ext cx="5458968" cy="1048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Drop   </a:t>
            </a:r>
            <a:r>
              <a:rPr lang="en-US" dirty="0" err="1" smtClean="0"/>
              <a:t>Gr</a:t>
            </a:r>
            <a:r>
              <a:rPr lang="en-US" dirty="0" smtClean="0"/>
              <a:t>     de</a:t>
            </a:r>
            <a:br>
              <a:rPr lang="en-US" dirty="0" smtClean="0"/>
            </a:br>
            <a:r>
              <a:rPr lang="en-US" sz="2800" dirty="0" smtClean="0"/>
              <a:t>Requirements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905" y="5879592"/>
            <a:ext cx="5458968" cy="621792"/>
          </a:xfrm>
        </p:spPr>
        <p:txBody>
          <a:bodyPr>
            <a:noAutofit/>
          </a:bodyPr>
          <a:lstStyle/>
          <a:p>
            <a:r>
              <a:rPr lang="en-US" sz="1800" dirty="0" smtClean="0"/>
              <a:t>Madison McHam, Alan </a:t>
            </a:r>
            <a:r>
              <a:rPr lang="en-US" sz="1800" dirty="0" err="1" smtClean="0"/>
              <a:t>Donham</a:t>
            </a:r>
            <a:r>
              <a:rPr lang="en-US" sz="1800" dirty="0" smtClean="0"/>
              <a:t>, Shane Peters, Nick </a:t>
            </a:r>
            <a:r>
              <a:rPr lang="en-US" sz="1800" dirty="0" err="1" smtClean="0"/>
              <a:t>Levert</a:t>
            </a:r>
            <a:endParaRPr lang="en-US" sz="1800" dirty="0"/>
          </a:p>
        </p:txBody>
      </p:sp>
      <p:pic>
        <p:nvPicPr>
          <p:cNvPr id="4" name="Picture 3" descr="25207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045" y="4599224"/>
            <a:ext cx="631018" cy="5840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198" y="2257907"/>
          <a:ext cx="771593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966"/>
                <a:gridCol w="3857966"/>
              </a:tblGrid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Log 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</a:t>
                      </a:r>
                      <a:r>
                        <a:rPr lang="en-US" baseline="0" dirty="0" smtClean="0"/>
                        <a:t>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Add 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Add Course Info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Enter Grades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Submit</a:t>
                      </a:r>
                      <a:r>
                        <a:rPr lang="en-US" baseline="0" dirty="0" smtClean="0"/>
                        <a:t> Final 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475215">
                <a:tc>
                  <a:txBody>
                    <a:bodyPr/>
                    <a:lstStyle/>
                    <a:p>
                      <a:r>
                        <a:rPr lang="en-US" dirty="0" smtClean="0"/>
                        <a:t>Manipulate</a:t>
                      </a:r>
                      <a:r>
                        <a:rPr lang="en-US" baseline="0" dirty="0" smtClean="0"/>
                        <a:t> Final Grade via the What-If-View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 Cont.	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4294967295"/>
          </p:nvPr>
        </p:nvGraphicFramePr>
        <p:xfrm>
          <a:off x="269067" y="2587185"/>
          <a:ext cx="8358377" cy="256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452"/>
                <a:gridCol w="4418925"/>
              </a:tblGrid>
              <a:tr h="263982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263982">
                <a:tc>
                  <a:txBody>
                    <a:bodyPr/>
                    <a:lstStyle/>
                    <a:p>
                      <a:r>
                        <a:rPr lang="en-US" dirty="0" smtClean="0"/>
                        <a:t>Send Reminders to user when</a:t>
                      </a:r>
                      <a:r>
                        <a:rPr lang="en-US" baseline="0" dirty="0" smtClean="0"/>
                        <a:t> they have an exam/ project/ assignment due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Stretch</a:t>
                      </a:r>
                      <a:endParaRPr lang="en-US" dirty="0"/>
                    </a:p>
                  </a:txBody>
                  <a:tcPr/>
                </a:tc>
              </a:tr>
              <a:tr h="263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course information (including grade scale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Stretch</a:t>
                      </a:r>
                      <a:endParaRPr lang="en-US" dirty="0"/>
                    </a:p>
                  </a:txBody>
                  <a:tcPr/>
                </a:tc>
              </a:tr>
              <a:tr h="263982">
                <a:tc>
                  <a:txBody>
                    <a:bodyPr/>
                    <a:lstStyle/>
                    <a:p>
                      <a:r>
                        <a:rPr lang="en-US" dirty="0" smtClean="0"/>
                        <a:t>Export Data to an excel spreadsheet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Stretch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7736" y="2446066"/>
          <a:ext cx="6096000" cy="3383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16518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 </a:t>
                      </a:r>
                      <a:endParaRPr lang="en-US" dirty="0"/>
                    </a:p>
                  </a:txBody>
                  <a:tcPr/>
                </a:tc>
              </a:tr>
              <a:tr h="1014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that stores all the information about courses/ grades/ instructors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780456"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</a:t>
                      </a:r>
                      <a:r>
                        <a:rPr lang="en-US" baseline="0" dirty="0" smtClean="0"/>
                        <a:t> that accessible for all type of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780456"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must not be a significant drain on</a:t>
                      </a:r>
                    </a:p>
                    <a:p>
                      <a:r>
                        <a:rPr lang="en-US" dirty="0" smtClean="0"/>
                        <a:t>battery life.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Risks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update final grades into the database with false information </a:t>
            </a:r>
          </a:p>
          <a:p>
            <a:pPr lvl="1"/>
            <a:r>
              <a:rPr lang="en-US" dirty="0" smtClean="0"/>
              <a:t>Also forgetting to upload their final grades</a:t>
            </a:r>
          </a:p>
          <a:p>
            <a:r>
              <a:rPr lang="en-US" dirty="0" smtClean="0"/>
              <a:t>Unable to gather and store all the data collected in a way that will allow us to provide useful statistics to the user very quickly and in real time. </a:t>
            </a:r>
          </a:p>
          <a:p>
            <a:pPr lvl="1"/>
            <a:r>
              <a:rPr lang="en-US" dirty="0" smtClean="0"/>
              <a:t>This is also our number one goal to tackle</a:t>
            </a:r>
          </a:p>
          <a:p>
            <a:r>
              <a:rPr lang="en-US" dirty="0" smtClean="0"/>
              <a:t>Students leaving negative comments about a teacher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discussion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all the grades and profiles created to create a database of anonymous grades and their associated professors</a:t>
            </a:r>
          </a:p>
          <a:p>
            <a:r>
              <a:rPr lang="en-US" dirty="0" smtClean="0"/>
              <a:t>The app will help assist students in deciding which professor to take</a:t>
            </a:r>
          </a:p>
          <a:p>
            <a:r>
              <a:rPr lang="en-US" dirty="0" smtClean="0"/>
              <a:t>We are planning on doing this for only UA students, however to expand this to other colleges would simply require additional databases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we are creating this app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What can I make on my remaining tests/assignments to get an A in a class, given the grades that I’ve already made so far ?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Reason’s</a:t>
            </a:r>
            <a:endParaRPr lang="en-US" dirty="0"/>
          </a:p>
        </p:txBody>
      </p:sp>
      <p:pic>
        <p:nvPicPr>
          <p:cNvPr id="18" name="Content Placeholder 17" descr="17283070-Bored-and-Tired-Student-make-funny-grimace-Isolated-on-the-White-Background-Stock-Photo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22351" b="-22351"/>
          <a:stretch>
            <a:fillRect/>
          </a:stretch>
        </p:blipFill>
        <p:spPr>
          <a:xfrm>
            <a:off x="815239" y="3903244"/>
            <a:ext cx="2805690" cy="2703877"/>
          </a:xfrm>
        </p:spPr>
      </p:pic>
      <p:sp>
        <p:nvSpPr>
          <p:cNvPr id="25" name="TextBox 24"/>
          <p:cNvSpPr txBox="1"/>
          <p:nvPr/>
        </p:nvSpPr>
        <p:spPr>
          <a:xfrm>
            <a:off x="4985498" y="2916462"/>
            <a:ext cx="28600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Help student’s manage work load throughout semester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Scheduling classes easier for students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 errors in calculations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 more endless calculations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10" y="477370"/>
            <a:ext cx="4167713" cy="1035424"/>
          </a:xfrm>
        </p:spPr>
        <p:txBody>
          <a:bodyPr/>
          <a:lstStyle/>
          <a:p>
            <a:r>
              <a:rPr lang="en-US" sz="3600" dirty="0" smtClean="0"/>
              <a:t>System Goal</a:t>
            </a:r>
            <a:endParaRPr lang="en-US" sz="3600" dirty="0"/>
          </a:p>
        </p:txBody>
      </p:sp>
      <p:pic>
        <p:nvPicPr>
          <p:cNvPr id="8" name="Content Placeholder 7" descr="98_1bryant_denny.jpg"/>
          <p:cNvPicPr>
            <a:picLocks noGrp="1" noChangeAspect="1"/>
          </p:cNvPicPr>
          <p:nvPr>
            <p:ph idx="1"/>
          </p:nvPr>
        </p:nvPicPr>
        <p:blipFill>
          <a:blip r:embed="rId2"/>
          <a:srcRect t="-58025" b="-58025"/>
          <a:stretch>
            <a:fillRect/>
          </a:stretch>
        </p:blipFill>
        <p:spPr>
          <a:xfrm>
            <a:off x="4023359" y="-376318"/>
            <a:ext cx="4831113" cy="695719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710" y="2057400"/>
            <a:ext cx="3566160" cy="3657601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Develop an app that will be easy to use and benefit all The University of Alabama students and minimize the stresses of College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8657"/>
            <a:ext cx="6508377" cy="1143000"/>
          </a:xfrm>
        </p:spPr>
        <p:txBody>
          <a:bodyPr/>
          <a:lstStyle/>
          <a:p>
            <a:r>
              <a:rPr lang="en-US" dirty="0" smtClean="0"/>
              <a:t>Scope of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58231"/>
            <a:ext cx="6508377" cy="46679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 Login Screen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What the user will see when opening the application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Add Course /Edit Course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Add information about your courses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Edit/ Update information about your course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Enter Grades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Enter your grades for exams/ </a:t>
            </a:r>
            <a:r>
              <a:rPr lang="en-US" dirty="0" err="1" smtClean="0"/>
              <a:t>homeworks</a:t>
            </a:r>
            <a:r>
              <a:rPr lang="en-US" dirty="0" smtClean="0"/>
              <a:t>/ projects/ quizzes etc. throughout the semester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Enter Final Grades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View Professors Stats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Can view professors grade average for a certain class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Leave comments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Leave comments about professors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 descr="Screen Shot 2015-09-16 at 9.17.16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1612" y="2209800"/>
            <a:ext cx="5659551" cy="39163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4" name="Content Placeholder 3" descr="Screen Shot 2015-09-15 at 3.51.25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636" r="-12636"/>
          <a:stretch>
            <a:fillRect/>
          </a:stretch>
        </p:blipFill>
        <p:spPr>
          <a:xfrm>
            <a:off x="725701" y="2057399"/>
            <a:ext cx="7477172" cy="44993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2900"/>
            <a:ext cx="6508377" cy="1143000"/>
          </a:xfrm>
        </p:spPr>
        <p:txBody>
          <a:bodyPr/>
          <a:lstStyle/>
          <a:p>
            <a:r>
              <a:rPr lang="en-US" dirty="0" smtClean="0"/>
              <a:t>Activity Diagram</a:t>
            </a:r>
            <a:br>
              <a:rPr lang="en-US" dirty="0" smtClean="0"/>
            </a:br>
            <a:r>
              <a:rPr lang="en-US" sz="2400" dirty="0" smtClean="0"/>
              <a:t>Create Account</a:t>
            </a:r>
            <a:endParaRPr lang="en-US" sz="2400" dirty="0"/>
          </a:p>
        </p:txBody>
      </p:sp>
      <p:pic>
        <p:nvPicPr>
          <p:cNvPr id="4" name="Content Placeholder 3" descr="create_accoun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8570" r="-78570"/>
          <a:stretch>
            <a:fillRect/>
          </a:stretch>
        </p:blipFill>
        <p:spPr>
          <a:xfrm>
            <a:off x="457199" y="1709110"/>
            <a:ext cx="6508377" cy="441705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Activity Diagram </a:t>
            </a:r>
            <a:br>
              <a:rPr lang="en-US" dirty="0" smtClean="0"/>
            </a:br>
            <a:r>
              <a:rPr lang="en-US" sz="2400" dirty="0" smtClean="0"/>
              <a:t>Forgot Password</a:t>
            </a:r>
            <a:endParaRPr lang="en-US" sz="2400" dirty="0"/>
          </a:p>
        </p:txBody>
      </p:sp>
      <p:pic>
        <p:nvPicPr>
          <p:cNvPr id="4" name="Content Placeholder 3" descr="forgot_password.png"/>
          <p:cNvPicPr>
            <a:picLocks noGrp="1" noChangeAspect="1"/>
          </p:cNvPicPr>
          <p:nvPr>
            <p:ph idx="1"/>
          </p:nvPr>
        </p:nvPicPr>
        <p:blipFill>
          <a:blip r:embed="rId2"/>
          <a:srcRect l="-97308" r="-97308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2900"/>
            <a:ext cx="6508377" cy="1143000"/>
          </a:xfrm>
        </p:spPr>
        <p:txBody>
          <a:bodyPr/>
          <a:lstStyle/>
          <a:p>
            <a:r>
              <a:rPr lang="en-US" dirty="0" smtClean="0"/>
              <a:t>Activity Diagram</a:t>
            </a:r>
            <a:br>
              <a:rPr lang="en-US" dirty="0" smtClean="0"/>
            </a:br>
            <a:r>
              <a:rPr lang="en-US" sz="2800" dirty="0" smtClean="0"/>
              <a:t>Enter Grades</a:t>
            </a:r>
            <a:endParaRPr lang="en-US" sz="2800" dirty="0"/>
          </a:p>
        </p:txBody>
      </p:sp>
      <p:pic>
        <p:nvPicPr>
          <p:cNvPr id="4" name="Content Placeholder 3" descr="enter_grade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7100" r="-107100"/>
          <a:stretch>
            <a:fillRect/>
          </a:stretch>
        </p:blipFill>
        <p:spPr>
          <a:xfrm>
            <a:off x="457199" y="1705419"/>
            <a:ext cx="6508377" cy="46402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2705</TotalTime>
  <Words>412</Words>
  <Application>Microsoft Macintosh PowerPoint</Application>
  <PresentationFormat>On-screen Show (4:3)</PresentationFormat>
  <Paragraphs>83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2</vt:lpstr>
      <vt:lpstr>Plaza</vt:lpstr>
      <vt:lpstr>Drop   Gr     de Requirements Presentation</vt:lpstr>
      <vt:lpstr>Why we are creating this app</vt:lpstr>
      <vt:lpstr>System Goal</vt:lpstr>
      <vt:lpstr>Scope of System</vt:lpstr>
      <vt:lpstr>Use Case Diagram</vt:lpstr>
      <vt:lpstr>Class Diagrams</vt:lpstr>
      <vt:lpstr>Activity Diagram Create Account</vt:lpstr>
      <vt:lpstr>Activity Diagram  Forgot Password</vt:lpstr>
      <vt:lpstr>Activity Diagram Enter Grades</vt:lpstr>
      <vt:lpstr>Functional Requirements</vt:lpstr>
      <vt:lpstr>Functional Requirement Cont. </vt:lpstr>
      <vt:lpstr>Non-Functional Requirements</vt:lpstr>
      <vt:lpstr>Potential Risks </vt:lpstr>
      <vt:lpstr>Summary discussion of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  Gr     de</dc:title>
  <dc:creator>Madison McHam</dc:creator>
  <cp:lastModifiedBy>Peters,  Shane J</cp:lastModifiedBy>
  <cp:revision>13</cp:revision>
  <dcterms:created xsi:type="dcterms:W3CDTF">2015-09-17T05:29:58Z</dcterms:created>
  <dcterms:modified xsi:type="dcterms:W3CDTF">2015-10-22T19:42:44Z</dcterms:modified>
</cp:coreProperties>
</file>