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76836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54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34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64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96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34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872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229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81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54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Drop Grade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Alan Donham, Nick Levert, Shane Peters, Madison McHam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22900" y="495225"/>
            <a:ext cx="7439399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Students often spend a large amount of time calculating their averages in a class and determining the minimum grade they can receive on an assignment to still maintain a particular average.  In most cases this can take a while and in some cases the calculations are incorrect. 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 idx="2"/>
          </p:nvPr>
        </p:nvSpPr>
        <p:spPr>
          <a:xfrm>
            <a:off x="2696800" y="495225"/>
            <a:ext cx="5618700" cy="69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 dirty="0">
                <a:solidFill>
                  <a:srgbClr val="E06666"/>
                </a:solidFill>
              </a:rPr>
              <a:t>The Problem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22900" y="495225"/>
            <a:ext cx="7439399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Our application aims to take the hassle out of calculating your grades.  These endless calculations will become a thing of the past.  We will provide the user with a fast and accurate way to calculate their average in a class.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 idx="2"/>
          </p:nvPr>
        </p:nvSpPr>
        <p:spPr>
          <a:xfrm>
            <a:off x="3772900" y="495225"/>
            <a:ext cx="5618700" cy="69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 dirty="0">
                <a:solidFill>
                  <a:srgbClr val="E06666"/>
                </a:solidFill>
              </a:rPr>
              <a:t>Goal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433954" y="986836"/>
            <a:ext cx="5618700" cy="69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/>
              <a:t>Scope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 idx="2"/>
          </p:nvPr>
        </p:nvSpPr>
        <p:spPr>
          <a:xfrm>
            <a:off x="652800" y="1148000"/>
            <a:ext cx="8114700" cy="307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rgbClr val="000000"/>
                </a:solidFill>
              </a:rPr>
              <a:t>Our application will provide UA students with the resources needed to accurately and quickly calculate their average in a class, determine what-if situations so they are aware of what grades they need to pass a class, and provide them with up-to-date statistics on professors for courses they are considering enrolling in.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433575" y="1058000"/>
            <a:ext cx="5618700" cy="69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Class Diagram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12" y="895550"/>
            <a:ext cx="6877774" cy="43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710750" y="1125500"/>
            <a:ext cx="6701700" cy="618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Sequence Diagrams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74" y="1001065"/>
            <a:ext cx="5079726" cy="414243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744525" y="0"/>
            <a:ext cx="9144000" cy="108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Sequence Diagrams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25" y="920138"/>
            <a:ext cx="6367935" cy="422336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0" y="0"/>
            <a:ext cx="9144000" cy="7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Priority Changes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4950" y="956675"/>
            <a:ext cx="9014099" cy="27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Get Backend of our app up and running. (Database)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Develop code to perform our calculations so we can focus on front end design.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Nick and Madison will be doing front end design.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Shane and Alan will be developing the backend of the app.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0" y="0"/>
            <a:ext cx="9144000" cy="7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Summary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4950" y="787800"/>
            <a:ext cx="9078899" cy="43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Biggest challenge will be front end design: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Developing an interface that will attract users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Developing an interface that provides all the functionality we need but is as simple as possible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The backend work will still prove to require a large amount of work: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Design Database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Implement it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Tie it into our application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Code up all the calculations our application will need to perform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Tie these into the application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The design is simple, but the implementation of it will determine the success of this application.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309</Words>
  <Application>Microsoft Office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Playfair Display</vt:lpstr>
      <vt:lpstr>Arial</vt:lpstr>
      <vt:lpstr>Lato</vt:lpstr>
      <vt:lpstr>coral</vt:lpstr>
      <vt:lpstr>Drop Grade</vt:lpstr>
      <vt:lpstr>Students often spend a large amount of time calculating their averages in a class and determining the minimum grade they can receive on an assignment to still maintain a particular average.  In most cases this can take a while and in some cases the calculations are incorrect.   </vt:lpstr>
      <vt:lpstr>Our application aims to take the hassle out of calculating your grades.  These endless calculations will become a thing of the past.  We will provide the user with a fast and accurate way to calculate their average in a class.  </vt:lpstr>
      <vt:lpstr>Scope  </vt:lpstr>
      <vt:lpstr>Class Diagram  </vt:lpstr>
      <vt:lpstr>Sequence Diagrams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Grade</dc:title>
  <cp:lastModifiedBy>Alan</cp:lastModifiedBy>
  <cp:revision>2</cp:revision>
  <dcterms:modified xsi:type="dcterms:W3CDTF">2015-10-27T15:08:45Z</dcterms:modified>
</cp:coreProperties>
</file>