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9050" y="748800"/>
            <a:ext cx="3645899" cy="364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1233100"/>
            <a:ext cx="8520599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9194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509550" y="1423875"/>
            <a:ext cx="8124900" cy="1798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91377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07950"/>
            <a:ext cx="4045199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Drop Grade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Alan Donham, Nick Levert, Shane Peters, Madison McHam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922900" y="495225"/>
            <a:ext cx="74393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Students often spend a large amount of time calculating their averages in a class and determining the minimum grade they can receive on an assignment to still maintain a particular average.  In most cases this can take a while and in some cases the calculations are incorrect.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2" name="Shape 62"/>
          <p:cNvSpPr txBox="1"/>
          <p:nvPr>
            <p:ph idx="2" type="title"/>
          </p:nvPr>
        </p:nvSpPr>
        <p:spPr>
          <a:xfrm>
            <a:off x="2696800" y="495225"/>
            <a:ext cx="5618700" cy="69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The Problem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922900" y="495225"/>
            <a:ext cx="74393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Our application aims to take the hassle out of calculating your grades.  These endless calculations will become a thing of the past.  We will provide the user with a fast and accurate way to calculate their average in a class.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8" name="Shape 68"/>
          <p:cNvSpPr txBox="1"/>
          <p:nvPr>
            <p:ph idx="2" type="title"/>
          </p:nvPr>
        </p:nvSpPr>
        <p:spPr>
          <a:xfrm>
            <a:off x="3772900" y="495225"/>
            <a:ext cx="5618700" cy="69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Goal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784150" y="1035475"/>
            <a:ext cx="5618700" cy="69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Scope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4" name="Shape 74"/>
          <p:cNvSpPr txBox="1"/>
          <p:nvPr>
            <p:ph idx="2" type="title"/>
          </p:nvPr>
        </p:nvSpPr>
        <p:spPr>
          <a:xfrm>
            <a:off x="652800" y="1148000"/>
            <a:ext cx="8114700" cy="307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>
                <a:solidFill>
                  <a:srgbClr val="000000"/>
                </a:solidFill>
              </a:rPr>
              <a:t>Our application will provide UA students with the resources needed to accurately and quickly calculate their average in a class, determine what-if situations so they are aware of what grades they need to pass a class, and provide them with up-to-date statistics on professors for courses they are considering enrolling in.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433575" y="1058000"/>
            <a:ext cx="5618700" cy="69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Class Diagram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812" y="895550"/>
            <a:ext cx="6877774" cy="43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710750" y="1125500"/>
            <a:ext cx="6701700" cy="618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Sequence Diagrams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744525" y="0"/>
            <a:ext cx="9144000" cy="108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Sequence Diagrams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0" y="0"/>
            <a:ext cx="91440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Priority Changes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4950" y="956675"/>
            <a:ext cx="9014099" cy="275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Get Backend of our app up and running. (Database)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Develop code to perform our calculations so we can focus on front end design.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Nick and Madison will be doing front end design.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Shane and Alan will be developing the backend of the app.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0" y="0"/>
            <a:ext cx="91440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Summary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4950" y="787800"/>
            <a:ext cx="9078899" cy="43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Biggest challenge will be front end design: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Playfair Display"/>
              <a:buChar char="○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Developing an interface that will attract users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Playfair Display"/>
              <a:buChar char="○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Developing an interface that provides all the functionality we need but is as simple as possible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The backend work will still prove to require a large amount of work: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Playfair Display"/>
              <a:buChar char="○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Design Database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Playfair Display"/>
              <a:buChar char="○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Implement it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Playfair Display"/>
              <a:buChar char="○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Tie it into our application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Playfair Display"/>
              <a:buChar char="○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Code up all the calculations our application will need to perform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Playfair Display"/>
              <a:buChar char="○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Tie these into the application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The design is simple, but the implementation of it will determine the success of this application.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