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749050" y="748800"/>
            <a:ext cx="3645899" cy="36458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096250" y="1627200"/>
            <a:ext cx="2951399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096362" y="3266930"/>
            <a:ext cx="2951399" cy="701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1233100"/>
            <a:ext cx="8520599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9194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509550" y="1423875"/>
            <a:ext cx="8124900" cy="1798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91377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07950"/>
            <a:ext cx="4045199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096250" y="1627200"/>
            <a:ext cx="2951399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Drop Grade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096362" y="3266930"/>
            <a:ext cx="2951399" cy="701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Alan Donham, Nick Levert, Shane Peters, Madison McHam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922900" y="495225"/>
            <a:ext cx="7439399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Our application aims to take the hassle out of calculating your grades.  These endless calculations will become a thing of the past.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62" name="Shape 62"/>
          <p:cNvSpPr txBox="1"/>
          <p:nvPr>
            <p:ph idx="2" type="title"/>
          </p:nvPr>
        </p:nvSpPr>
        <p:spPr>
          <a:xfrm>
            <a:off x="3772900" y="495225"/>
            <a:ext cx="5618700" cy="697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Goal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784150" y="1035475"/>
            <a:ext cx="5618700" cy="69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Scope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68" name="Shape 68"/>
          <p:cNvSpPr txBox="1"/>
          <p:nvPr>
            <p:ph idx="2" type="title"/>
          </p:nvPr>
        </p:nvSpPr>
        <p:spPr>
          <a:xfrm>
            <a:off x="686550" y="1294200"/>
            <a:ext cx="8114700" cy="255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Our application aims to take the hassle out of calculating your grades.  These endless calculations will become a thing of the past.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2433575" y="1058000"/>
            <a:ext cx="5618700" cy="69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Class Diagram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710750" y="1125500"/>
            <a:ext cx="6701700" cy="618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Sequence Diagrams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1744525" y="0"/>
            <a:ext cx="9144000" cy="108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Sequence Diagrams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0" y="0"/>
            <a:ext cx="91440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Priority Changes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64950" y="956675"/>
            <a:ext cx="9014099" cy="275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Char char="●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Get Backend of our app up and running. (Database)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Char char="●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Develop code to perform our calculations so we can focus on front end design.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Char char="●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Nick and Madison will be doing front end design.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Char char="●"/>
            </a:pPr>
            <a:r>
              <a:rPr b="1"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Shane and Alan will be developing the backend of the app.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