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5063D-32E8-6B44-B899-1C60BE1EE92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75EC0-1928-B64E-AC2D-0EC8EF1548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5E565A-2BBA-CA42-A2D4-B495352A9CB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3C0A9DC-78A5-F743-908C-3F9886F14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 </a:t>
            </a:r>
            <a:r>
              <a:rPr lang="en-US" dirty="0" err="1" smtClean="0"/>
              <a:t>Gr</a:t>
            </a:r>
            <a:r>
              <a:rPr lang="en-US" dirty="0" smtClean="0"/>
              <a:t>     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Madison McHam, Alan </a:t>
            </a:r>
            <a:r>
              <a:rPr lang="en-US" dirty="0" err="1" smtClean="0"/>
              <a:t>Donham</a:t>
            </a:r>
            <a:r>
              <a:rPr lang="en-US" dirty="0" smtClean="0"/>
              <a:t>, Shane Peters, Nick </a:t>
            </a:r>
            <a:r>
              <a:rPr lang="en-US" dirty="0" err="1" smtClean="0"/>
              <a:t>Levert</a:t>
            </a:r>
            <a:endParaRPr lang="en-US" dirty="0"/>
          </a:p>
        </p:txBody>
      </p:sp>
      <p:pic>
        <p:nvPicPr>
          <p:cNvPr id="4" name="Picture 3" descr="252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02" y="4477021"/>
            <a:ext cx="843318" cy="780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falsely update final grades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discussion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all the grades and </a:t>
            </a:r>
            <a:r>
              <a:rPr lang="en-US" dirty="0" smtClean="0"/>
              <a:t>profiles</a:t>
            </a:r>
            <a:r>
              <a:rPr lang="en-US" dirty="0" smtClean="0"/>
              <a:t> </a:t>
            </a:r>
            <a:r>
              <a:rPr lang="en-US" dirty="0" smtClean="0"/>
              <a:t>created </a:t>
            </a:r>
            <a:r>
              <a:rPr lang="en-US" dirty="0" smtClean="0"/>
              <a:t>to create a database of anonymous</a:t>
            </a:r>
            <a:r>
              <a:rPr lang="en-US" dirty="0" smtClean="0"/>
              <a:t> grades </a:t>
            </a:r>
            <a:r>
              <a:rPr lang="en-US" dirty="0" smtClean="0"/>
              <a:t>and their associated </a:t>
            </a:r>
            <a:r>
              <a:rPr lang="en-US" dirty="0" smtClean="0"/>
              <a:t>professors</a:t>
            </a:r>
          </a:p>
          <a:p>
            <a:r>
              <a:rPr lang="en-US" dirty="0" smtClean="0"/>
              <a:t>The app will help assist students in deciding which professor to take</a:t>
            </a:r>
          </a:p>
          <a:p>
            <a:r>
              <a:rPr lang="en-US" dirty="0" smtClean="0"/>
              <a:t>We are planning on doing this for only </a:t>
            </a:r>
            <a:r>
              <a:rPr lang="en-US" dirty="0" smtClean="0"/>
              <a:t>UA</a:t>
            </a:r>
            <a:r>
              <a:rPr lang="en-US" dirty="0" smtClean="0"/>
              <a:t> </a:t>
            </a:r>
            <a:r>
              <a:rPr lang="en-US" dirty="0" smtClean="0"/>
              <a:t>students</a:t>
            </a:r>
            <a:r>
              <a:rPr lang="en-US" dirty="0" smtClean="0"/>
              <a:t>, however to expand this to other</a:t>
            </a:r>
            <a:r>
              <a:rPr lang="en-US" dirty="0" smtClean="0"/>
              <a:t> colleges </a:t>
            </a:r>
            <a:r>
              <a:rPr lang="en-US" dirty="0" smtClean="0"/>
              <a:t>would simply require </a:t>
            </a:r>
            <a:r>
              <a:rPr lang="en-US" dirty="0" smtClean="0"/>
              <a:t>additional</a:t>
            </a:r>
            <a:r>
              <a:rPr lang="en-US" dirty="0" smtClean="0"/>
              <a:t> </a:t>
            </a:r>
            <a:r>
              <a:rPr lang="en-US" dirty="0" smtClean="0"/>
              <a:t>databases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 are creating this app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What can I make on my remaining tests/assignments to get an A in a class, given the grades that I’ve already made so far 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Reason’s</a:t>
            </a:r>
            <a:endParaRPr lang="en-US" dirty="0"/>
          </a:p>
        </p:txBody>
      </p:sp>
      <p:pic>
        <p:nvPicPr>
          <p:cNvPr id="18" name="Content Placeholder 17" descr="17283070-Bored-and-Tired-Student-make-funny-grimace-Isolated-on-the-White-Background-Stock-Phot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2351" b="-22351"/>
          <a:stretch>
            <a:fillRect/>
          </a:stretch>
        </p:blipFill>
        <p:spPr>
          <a:xfrm>
            <a:off x="815239" y="3903244"/>
            <a:ext cx="2805690" cy="2703877"/>
          </a:xfrm>
        </p:spPr>
      </p:pic>
      <p:sp>
        <p:nvSpPr>
          <p:cNvPr id="25" name="TextBox 24"/>
          <p:cNvSpPr txBox="1"/>
          <p:nvPr/>
        </p:nvSpPr>
        <p:spPr>
          <a:xfrm>
            <a:off x="4985498" y="2916462"/>
            <a:ext cx="2860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Help student’s manage work load throughout semester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classes easier for 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errors in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more endless calculations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10" y="477370"/>
            <a:ext cx="4167713" cy="1035424"/>
          </a:xfrm>
        </p:spPr>
        <p:txBody>
          <a:bodyPr/>
          <a:lstStyle/>
          <a:p>
            <a:r>
              <a:rPr lang="en-US" sz="3600" dirty="0" smtClean="0"/>
              <a:t>Scope of System</a:t>
            </a:r>
            <a:endParaRPr lang="en-US" sz="3600" dirty="0"/>
          </a:p>
        </p:txBody>
      </p:sp>
      <p:pic>
        <p:nvPicPr>
          <p:cNvPr id="8" name="Content Placeholder 7" descr="98_1bryant_denn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58025" b="-58025"/>
          <a:stretch>
            <a:fillRect/>
          </a:stretch>
        </p:blipFill>
        <p:spPr>
          <a:xfrm>
            <a:off x="4023359" y="-376318"/>
            <a:ext cx="4831113" cy="695719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Drop </a:t>
            </a:r>
            <a:r>
              <a:rPr lang="en-US" sz="2400" dirty="0" smtClean="0"/>
              <a:t>Grade will benefit all the the University of Alabama students who are enrolled and have a </a:t>
            </a:r>
            <a:r>
              <a:rPr lang="en-US" sz="2400" dirty="0" err="1" smtClean="0"/>
              <a:t>crimson.ua.edu</a:t>
            </a:r>
            <a:r>
              <a:rPr lang="en-US" sz="2400" dirty="0" smtClean="0"/>
              <a:t> email address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4294967295"/>
          </p:nvPr>
        </p:nvGraphicFramePr>
        <p:xfrm>
          <a:off x="457199" y="2461746"/>
          <a:ext cx="6942660" cy="357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330"/>
                <a:gridCol w="347133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for users to sign up with crimson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Ability for users to set up profiles for each class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users to</a:t>
                      </a:r>
                      <a:r>
                        <a:rPr lang="en-US" baseline="0" dirty="0" smtClean="0"/>
                        <a:t> input syllabuses for each class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if 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r>
                        <a:rPr lang="en-US" baseline="0" dirty="0" smtClean="0"/>
                        <a:t> users to select a teacher and view average 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Cont…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/>
        </p:nvGraphicFramePr>
        <p:xfrm>
          <a:off x="457199" y="4327655"/>
          <a:ext cx="6096000" cy="17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42410"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</a:tr>
              <a:tr h="442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2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2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199" y="2247705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Notify users to</a:t>
                      </a:r>
                      <a:r>
                        <a:rPr lang="en-US" baseline="0" dirty="0" smtClean="0"/>
                        <a:t> update their final 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79</TotalTime>
  <Words>238</Words>
  <Application>Microsoft Macintosh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Drop  Gr     de</vt:lpstr>
      <vt:lpstr>Why we are creating this app</vt:lpstr>
      <vt:lpstr>Scope of System</vt:lpstr>
      <vt:lpstr>Use Case Diagrams…</vt:lpstr>
      <vt:lpstr>Use Case Diagrams Cont…</vt:lpstr>
      <vt:lpstr>Class Diagrams</vt:lpstr>
      <vt:lpstr>Activity Diagram</vt:lpstr>
      <vt:lpstr>Features </vt:lpstr>
      <vt:lpstr>Features Cont…</vt:lpstr>
      <vt:lpstr>Potential Risks </vt:lpstr>
      <vt:lpstr>Summary discussion of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 Gr     de</dc:title>
  <dc:creator>Madison McHam</dc:creator>
  <cp:lastModifiedBy>Madison McHam</cp:lastModifiedBy>
  <cp:revision>6</cp:revision>
  <dcterms:created xsi:type="dcterms:W3CDTF">2015-09-13T22:16:45Z</dcterms:created>
  <dcterms:modified xsi:type="dcterms:W3CDTF">2015-09-13T23:36:12Z</dcterms:modified>
</cp:coreProperties>
</file>