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5063D-32E8-6B44-B899-1C60BE1EE920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75EC0-1928-B64E-AC2D-0EC8EF15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5EC0-1928-B64E-AC2D-0EC8EF1548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5E565A-2BBA-CA42-A2D4-B495352A9CB5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 </a:t>
            </a:r>
            <a:r>
              <a:rPr lang="en-US" dirty="0" err="1" smtClean="0"/>
              <a:t>Gr</a:t>
            </a:r>
            <a:r>
              <a:rPr lang="en-US" dirty="0" smtClean="0"/>
              <a:t>     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Madison McHam, Alan </a:t>
            </a:r>
            <a:r>
              <a:rPr lang="en-US" dirty="0" err="1" smtClean="0"/>
              <a:t>Donham</a:t>
            </a:r>
            <a:r>
              <a:rPr lang="en-US" dirty="0" smtClean="0"/>
              <a:t>, Shane Peters, Nick </a:t>
            </a:r>
            <a:r>
              <a:rPr lang="en-US" dirty="0" err="1" smtClean="0"/>
              <a:t>Levert</a:t>
            </a:r>
            <a:endParaRPr lang="en-US" dirty="0"/>
          </a:p>
        </p:txBody>
      </p:sp>
      <p:pic>
        <p:nvPicPr>
          <p:cNvPr id="4" name="Picture 3" descr="2520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02" y="4477021"/>
            <a:ext cx="843318" cy="780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update final grades into the database with false information </a:t>
            </a:r>
          </a:p>
          <a:p>
            <a:r>
              <a:rPr lang="en-US" dirty="0" smtClean="0"/>
              <a:t>Gathering and storing all the data collected in a way that will allow us to provide useful statistics to the user very quickly and in real time.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discussion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all the grades and profiles created to create a database of anonymous grades and their associated professors</a:t>
            </a:r>
          </a:p>
          <a:p>
            <a:r>
              <a:rPr lang="en-US" dirty="0" smtClean="0"/>
              <a:t>The app will help assist students in deciding which professor to take</a:t>
            </a:r>
          </a:p>
          <a:p>
            <a:r>
              <a:rPr lang="en-US" dirty="0" smtClean="0"/>
              <a:t>We are planning on doing this for only UA students, however to expand this to other colleges would simply require additional databases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 are creating this app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What can I make on my remaining tests/assignments to get an A in a class, given the grades that I’ve already made so far 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Reason’s</a:t>
            </a:r>
            <a:endParaRPr lang="en-US" dirty="0"/>
          </a:p>
        </p:txBody>
      </p:sp>
      <p:pic>
        <p:nvPicPr>
          <p:cNvPr id="18" name="Content Placeholder 17" descr="17283070-Bored-and-Tired-Student-make-funny-grimace-Isolated-on-the-White-Background-Stock-Phot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2351" b="-22351"/>
          <a:stretch>
            <a:fillRect/>
          </a:stretch>
        </p:blipFill>
        <p:spPr>
          <a:xfrm>
            <a:off x="815239" y="3903244"/>
            <a:ext cx="2805690" cy="2703877"/>
          </a:xfrm>
        </p:spPr>
      </p:pic>
      <p:sp>
        <p:nvSpPr>
          <p:cNvPr id="25" name="TextBox 24"/>
          <p:cNvSpPr txBox="1"/>
          <p:nvPr/>
        </p:nvSpPr>
        <p:spPr>
          <a:xfrm>
            <a:off x="4985498" y="2916462"/>
            <a:ext cx="2860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Help student’s manage work load throughout semester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classes easier for students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errors in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more endless calculations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10" y="477370"/>
            <a:ext cx="4167713" cy="1035424"/>
          </a:xfrm>
        </p:spPr>
        <p:txBody>
          <a:bodyPr/>
          <a:lstStyle/>
          <a:p>
            <a:r>
              <a:rPr lang="en-US" sz="3600" dirty="0" smtClean="0"/>
              <a:t>Scope</a:t>
            </a:r>
            <a:endParaRPr lang="en-US" sz="3600" dirty="0"/>
          </a:p>
        </p:txBody>
      </p:sp>
      <p:pic>
        <p:nvPicPr>
          <p:cNvPr id="8" name="Content Placeholder 7" descr="98_1bryant_denn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58025" b="-58025"/>
          <a:stretch>
            <a:fillRect/>
          </a:stretch>
        </p:blipFill>
        <p:spPr>
          <a:xfrm>
            <a:off x="4023359" y="-376318"/>
            <a:ext cx="4831113" cy="695719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Our goal for th</a:t>
            </a:r>
            <a:r>
              <a:rPr lang="en-US" sz="2400" dirty="0" smtClean="0"/>
              <a:t>e semester is to develop the </a:t>
            </a:r>
            <a:r>
              <a:rPr lang="en-US" sz="2400" dirty="0" err="1" smtClean="0"/>
              <a:t>DropGrade</a:t>
            </a:r>
            <a:r>
              <a:rPr lang="en-US" sz="2400" dirty="0" smtClean="0"/>
              <a:t> app that will </a:t>
            </a:r>
            <a:r>
              <a:rPr lang="en-US" sz="2400" dirty="0" smtClean="0"/>
              <a:t>benefit all</a:t>
            </a:r>
            <a:r>
              <a:rPr lang="en-US" sz="2400" dirty="0" smtClean="0"/>
              <a:t> The </a:t>
            </a:r>
            <a:r>
              <a:rPr lang="en-US" sz="2400" dirty="0" smtClean="0"/>
              <a:t>University of Alabama </a:t>
            </a:r>
            <a:r>
              <a:rPr lang="en-US" sz="2400" dirty="0" smtClean="0"/>
              <a:t>students and minimize the stresses of </a:t>
            </a:r>
            <a:r>
              <a:rPr lang="en-US" sz="2400" dirty="0" smtClean="0"/>
              <a:t>College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 descr="Screen Shot 2015-09-15 at 3.51.2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636" r="-12636"/>
          <a:stretch>
            <a:fillRect/>
          </a:stretch>
        </p:blipFill>
        <p:spPr>
          <a:xfrm>
            <a:off x="725701" y="2057399"/>
            <a:ext cx="7477172" cy="44993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8" y="2257907"/>
          <a:ext cx="771593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66"/>
                <a:gridCol w="3857966"/>
              </a:tblGrid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Log 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 Info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Enter Grades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Final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475215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</a:t>
                      </a:r>
                      <a:r>
                        <a:rPr lang="en-US" baseline="0" dirty="0" smtClean="0"/>
                        <a:t> Final Grade via the What-If-View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475215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Data to an excel spreadsheet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 Cont.	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4294967295"/>
          </p:nvPr>
        </p:nvGraphicFramePr>
        <p:xfrm>
          <a:off x="269067" y="2587185"/>
          <a:ext cx="8358377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452"/>
                <a:gridCol w="4418925"/>
              </a:tblGrid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Send Reminders to user when</a:t>
                      </a:r>
                      <a:r>
                        <a:rPr lang="en-US" baseline="0" dirty="0" smtClean="0"/>
                        <a:t> they have an exam/ project/ assignment 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course information (including grade scale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272</TotalTime>
  <Words>286</Words>
  <Application>Microsoft Macintosh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Plaza</vt:lpstr>
      <vt:lpstr>Drop  Gr     de</vt:lpstr>
      <vt:lpstr>Why we are creating this app</vt:lpstr>
      <vt:lpstr>Scope</vt:lpstr>
      <vt:lpstr>Use Case Diagrams…</vt:lpstr>
      <vt:lpstr>Use Case Diagrams Cont…</vt:lpstr>
      <vt:lpstr>Class Diagrams</vt:lpstr>
      <vt:lpstr>Activity Diagram</vt:lpstr>
      <vt:lpstr>Functional Requirements</vt:lpstr>
      <vt:lpstr>Functional Requirement Cont. </vt:lpstr>
      <vt:lpstr>Potential Risks </vt:lpstr>
      <vt:lpstr>Summary discussion of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 Gr     de</dc:title>
  <dc:creator>Madison McHam</dc:creator>
  <cp:lastModifiedBy>Madison McHam</cp:lastModifiedBy>
  <cp:revision>9</cp:revision>
  <dcterms:created xsi:type="dcterms:W3CDTF">2015-09-15T20:51:48Z</dcterms:created>
  <dcterms:modified xsi:type="dcterms:W3CDTF">2015-09-15T21:11:24Z</dcterms:modified>
</cp:coreProperties>
</file>