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 id="2147484093" r:id="rId2"/>
  </p:sldMasterIdLst>
  <p:notesMasterIdLst>
    <p:notesMasterId r:id="rId14"/>
  </p:notesMasterIdLst>
  <p:handoutMasterIdLst>
    <p:handoutMasterId r:id="rId15"/>
  </p:handoutMasterIdLst>
  <p:sldIdLst>
    <p:sldId id="295" r:id="rId3"/>
    <p:sldId id="292" r:id="rId4"/>
    <p:sldId id="294" r:id="rId5"/>
    <p:sldId id="297" r:id="rId6"/>
    <p:sldId id="291" r:id="rId7"/>
    <p:sldId id="296" r:id="rId8"/>
    <p:sldId id="298" r:id="rId9"/>
    <p:sldId id="299" r:id="rId10"/>
    <p:sldId id="300" r:id="rId11"/>
    <p:sldId id="303"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90551" autoAdjust="0"/>
  </p:normalViewPr>
  <p:slideViewPr>
    <p:cSldViewPr snapToGrid="0" snapToObjects="1">
      <p:cViewPr varScale="1">
        <p:scale>
          <a:sx n="64" d="100"/>
          <a:sy n="64" d="100"/>
        </p:scale>
        <p:origin x="114" y="654"/>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5/18/2024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5/18/2024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08512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2</a:t>
            </a:fld>
            <a:endParaRPr lang="en-US" dirty="0"/>
          </a:p>
        </p:txBody>
      </p:sp>
    </p:spTree>
    <p:extLst>
      <p:ext uri="{BB962C8B-B14F-4D97-AF65-F5344CB8AC3E}">
        <p14:creationId xmlns:p14="http://schemas.microsoft.com/office/powerpoint/2010/main" val="1827009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6</a:t>
            </a:fld>
            <a:endParaRPr lang="en-US" dirty="0"/>
          </a:p>
        </p:txBody>
      </p:sp>
    </p:spTree>
    <p:extLst>
      <p:ext uri="{BB962C8B-B14F-4D97-AF65-F5344CB8AC3E}">
        <p14:creationId xmlns:p14="http://schemas.microsoft.com/office/powerpoint/2010/main" val="3871818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7</a:t>
            </a:fld>
            <a:endParaRPr lang="en-US" dirty="0"/>
          </a:p>
        </p:txBody>
      </p:sp>
    </p:spTree>
    <p:extLst>
      <p:ext uri="{BB962C8B-B14F-4D97-AF65-F5344CB8AC3E}">
        <p14:creationId xmlns:p14="http://schemas.microsoft.com/office/powerpoint/2010/main" val="857595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8</a:t>
            </a:fld>
            <a:endParaRPr lang="en-US" dirty="0"/>
          </a:p>
        </p:txBody>
      </p:sp>
    </p:spTree>
    <p:extLst>
      <p:ext uri="{BB962C8B-B14F-4D97-AF65-F5344CB8AC3E}">
        <p14:creationId xmlns:p14="http://schemas.microsoft.com/office/powerpoint/2010/main" val="1440579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10</a:t>
            </a:fld>
            <a:endParaRPr lang="en-US" dirty="0"/>
          </a:p>
        </p:txBody>
      </p:sp>
    </p:spTree>
    <p:extLst>
      <p:ext uri="{BB962C8B-B14F-4D97-AF65-F5344CB8AC3E}">
        <p14:creationId xmlns:p14="http://schemas.microsoft.com/office/powerpoint/2010/main" val="3392256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11</a:t>
            </a:fld>
            <a:endParaRPr lang="en-US" dirty="0"/>
          </a:p>
        </p:txBody>
      </p:sp>
    </p:spTree>
    <p:extLst>
      <p:ext uri="{BB962C8B-B14F-4D97-AF65-F5344CB8AC3E}">
        <p14:creationId xmlns:p14="http://schemas.microsoft.com/office/powerpoint/2010/main" val="1812844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62CB9073-1A97-EF48-93BC-E626B884D79B}"/>
              </a:ext>
            </a:extLst>
          </p:cNvPr>
          <p:cNvSpPr>
            <a:spLocks noGrp="1"/>
          </p:cNvSpPr>
          <p:nvPr>
            <p:ph type="pic" sz="quarter" idx="14"/>
          </p:nvPr>
        </p:nvSpPr>
        <p:spPr>
          <a:xfrm>
            <a:off x="-9249" y="-4352"/>
            <a:ext cx="12201250" cy="6862352"/>
          </a:xfrm>
          <a:custGeom>
            <a:avLst/>
            <a:gdLst>
              <a:gd name="connsiteX0" fmla="*/ 0 w 12201250"/>
              <a:gd name="connsiteY0" fmla="*/ 0 h 6862352"/>
              <a:gd name="connsiteX1" fmla="*/ 11376796 w 12201250"/>
              <a:gd name="connsiteY1" fmla="*/ 0 h 6862352"/>
              <a:gd name="connsiteX2" fmla="*/ 12201249 w 12201250"/>
              <a:gd name="connsiteY2" fmla="*/ 824452 h 6862352"/>
              <a:gd name="connsiteX3" fmla="*/ 12201249 w 12201250"/>
              <a:gd name="connsiteY3" fmla="*/ 0 h 6862352"/>
              <a:gd name="connsiteX4" fmla="*/ 12201250 w 12201250"/>
              <a:gd name="connsiteY4" fmla="*/ 0 h 6862352"/>
              <a:gd name="connsiteX5" fmla="*/ 12201250 w 12201250"/>
              <a:gd name="connsiteY5" fmla="*/ 6862352 h 6862352"/>
              <a:gd name="connsiteX6" fmla="*/ 839512 w 12201250"/>
              <a:gd name="connsiteY6" fmla="*/ 6862352 h 6862352"/>
              <a:gd name="connsiteX7" fmla="*/ 9249 w 12201250"/>
              <a:gd name="connsiteY7" fmla="*/ 6032090 h 6862352"/>
              <a:gd name="connsiteX8" fmla="*/ 9249 w 12201250"/>
              <a:gd name="connsiteY8" fmla="*/ 6862352 h 6862352"/>
              <a:gd name="connsiteX9" fmla="*/ 0 w 12201250"/>
              <a:gd name="connsiteY9" fmla="*/ 6862352 h 686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250" h="6862352">
                <a:moveTo>
                  <a:pt x="0" y="0"/>
                </a:moveTo>
                <a:lnTo>
                  <a:pt x="11376796" y="0"/>
                </a:lnTo>
                <a:lnTo>
                  <a:pt x="12201249" y="824452"/>
                </a:lnTo>
                <a:lnTo>
                  <a:pt x="12201249" y="0"/>
                </a:lnTo>
                <a:lnTo>
                  <a:pt x="12201250" y="0"/>
                </a:lnTo>
                <a:lnTo>
                  <a:pt x="12201250" y="6862352"/>
                </a:lnTo>
                <a:lnTo>
                  <a:pt x="839512" y="6862352"/>
                </a:lnTo>
                <a:lnTo>
                  <a:pt x="9249" y="6032090"/>
                </a:lnTo>
                <a:lnTo>
                  <a:pt x="9249" y="6862352"/>
                </a:lnTo>
                <a:lnTo>
                  <a:pt x="0" y="6862352"/>
                </a:lnTo>
                <a:close/>
              </a:path>
            </a:pathLst>
          </a:custGeom>
          <a:solidFill>
            <a:schemeClr val="tx1"/>
          </a:solidFill>
        </p:spPr>
        <p:txBody>
          <a:bodyPr wrap="square">
            <a:noAutofit/>
          </a:bodyPr>
          <a:lstStyle/>
          <a:p>
            <a:r>
              <a:rPr lang="en-US"/>
              <a:t>Click icon to add picture</a:t>
            </a:r>
            <a:endParaRPr lang="en-US" dirty="0"/>
          </a:p>
        </p:txBody>
      </p:sp>
      <p:sp>
        <p:nvSpPr>
          <p:cNvPr id="12" name="Text Placeholder 2">
            <a:extLst>
              <a:ext uri="{FF2B5EF4-FFF2-40B4-BE49-F238E27FC236}">
                <a16:creationId xmlns:a16="http://schemas.microsoft.com/office/drawing/2014/main" id="{63A7554C-2E3E-454F-9E07-C38195D4CF32}"/>
              </a:ext>
            </a:extLst>
          </p:cNvPr>
          <p:cNvSpPr>
            <a:spLocks noGrp="1"/>
          </p:cNvSpPr>
          <p:nvPr>
            <p:ph type="body" idx="13" hasCustomPrompt="1"/>
          </p:nvPr>
        </p:nvSpPr>
        <p:spPr>
          <a:xfrm>
            <a:off x="838200" y="4561873"/>
            <a:ext cx="10515600" cy="703135"/>
          </a:xfrm>
        </p:spPr>
        <p:txBody>
          <a:bodyPr lIns="91440" rIns="91440" anchor="ctr">
            <a:normAutofit/>
          </a:bodyPr>
          <a:lstStyle>
            <a:lvl1pPr marL="0" indent="0" algn="l">
              <a:lnSpc>
                <a:spcPct val="150000"/>
              </a:lnSpc>
              <a:buNone/>
              <a:defRPr sz="2400" b="1" i="0" cap="all" spc="600" baseline="0">
                <a:solidFill>
                  <a:schemeClr val="bg1"/>
                </a:solidFill>
                <a:latin typeface="MingLiU" panose="02020509000000000000" pitchFamily="49" charset="-120"/>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dirty="0">
                <a:latin typeface="Meiryo UI" panose="020B0604030504040204" pitchFamily="50" charset="-128"/>
                <a:ea typeface="Meiryo UI" panose="020B0604030504040204" pitchFamily="50" charset="-128"/>
              </a:rPr>
              <a:t>Subtitle</a:t>
            </a:r>
            <a:endParaRPr lang="ja-JP" altLang="en-US" dirty="0">
              <a:latin typeface="Meiryo UI" panose="020B0604030504040204" pitchFamily="50" charset="-128"/>
              <a:ea typeface="Meiryo UI" panose="020B0604030504040204" pitchFamily="50" charset="-128"/>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838200" y="2373294"/>
            <a:ext cx="7709488" cy="1927810"/>
          </a:xfrm>
        </p:spPr>
        <p:txBody>
          <a:bodyPr lIns="91440" rIns="91440">
            <a:noAutofit/>
          </a:bodyPr>
          <a:lstStyle>
            <a:lvl1pPr algn="l">
              <a:defRPr sz="13800" b="1" i="0" spc="150" baseline="0">
                <a:solidFill>
                  <a:schemeClr val="bg1"/>
                </a:solidFill>
                <a:latin typeface="MingLiU" panose="02020509000000000000" pitchFamily="49" charset="-120"/>
                <a:ea typeface="MingLiU" panose="02020509000000000000" pitchFamily="49" charset="-120"/>
              </a:defRPr>
            </a:lvl1pPr>
          </a:lstStyle>
          <a:p>
            <a:r>
              <a:rPr lang="en-US" dirty="0"/>
              <a:t>Title</a:t>
            </a:r>
          </a:p>
        </p:txBody>
      </p:sp>
      <p:sp>
        <p:nvSpPr>
          <p:cNvPr id="22" name="Right Triangle 21">
            <a:extLst>
              <a:ext uri="{FF2B5EF4-FFF2-40B4-BE49-F238E27FC236}">
                <a16:creationId xmlns:a16="http://schemas.microsoft.com/office/drawing/2014/main" id="{EF81B901-913B-5741-A4AC-B5819DACFCDF}"/>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ight Triangle 22">
            <a:extLst>
              <a:ext uri="{FF2B5EF4-FFF2-40B4-BE49-F238E27FC236}">
                <a16:creationId xmlns:a16="http://schemas.microsoft.com/office/drawing/2014/main" id="{8FDD99BC-FCD1-D541-9FE6-03E39F2856C6}"/>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Oval 22">
            <a:extLst>
              <a:ext uri="{FF2B5EF4-FFF2-40B4-BE49-F238E27FC236}">
                <a16:creationId xmlns:a16="http://schemas.microsoft.com/office/drawing/2014/main" id="{CA93CC85-EFC8-994A-9ADB-8DEE2579AAF9}"/>
              </a:ext>
            </a:extLst>
          </p:cNvPr>
          <p:cNvSpPr/>
          <p:nvPr userDrawn="1"/>
        </p:nvSpPr>
        <p:spPr>
          <a:xfrm rot="16200000" flipH="1">
            <a:off x="1668897" y="3522719"/>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3743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Image and Caption">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2A19413-A8E7-ED4F-88DE-08A12997A0F3}"/>
              </a:ext>
            </a:extLst>
          </p:cNvPr>
          <p:cNvSpPr>
            <a:spLocks noGrp="1"/>
          </p:cNvSpPr>
          <p:nvPr>
            <p:ph type="pic" sz="quarter" idx="15"/>
          </p:nvPr>
        </p:nvSpPr>
        <p:spPr>
          <a:xfrm>
            <a:off x="0" y="-4763"/>
            <a:ext cx="12179300" cy="6862763"/>
          </a:xfrm>
          <a:solidFill>
            <a:schemeClr val="accent1"/>
          </a:solidFill>
        </p:spPr>
        <p:txBody>
          <a:bodyPr/>
          <a:lstStyle/>
          <a:p>
            <a:r>
              <a:rPr lang="en-US"/>
              <a:t>Click icon to add picture</a:t>
            </a: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5312215" y="2432458"/>
            <a:ext cx="6044503"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BA933BB6-76EF-4E91-AEF1-BE67D60ED86C}"/>
              </a:ext>
            </a:extLst>
          </p:cNvPr>
          <p:cNvSpPr>
            <a:spLocks noGrp="1"/>
          </p:cNvSpPr>
          <p:nvPr>
            <p:ph sz="quarter" idx="16"/>
          </p:nvPr>
        </p:nvSpPr>
        <p:spPr>
          <a:xfrm>
            <a:off x="5311775" y="3530600"/>
            <a:ext cx="6044943" cy="282575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233044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omparison">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796E039-748A-D54A-ACAE-7A9C63FCAEB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43" name="Group 42">
            <a:extLst>
              <a:ext uri="{FF2B5EF4-FFF2-40B4-BE49-F238E27FC236}">
                <a16:creationId xmlns:a16="http://schemas.microsoft.com/office/drawing/2014/main" id="{84FD6E85-A2E7-B84D-9400-6F8D1C6FF159}"/>
              </a:ext>
            </a:extLst>
          </p:cNvPr>
          <p:cNvGrpSpPr/>
          <p:nvPr userDrawn="1"/>
        </p:nvGrpSpPr>
        <p:grpSpPr>
          <a:xfrm>
            <a:off x="0" y="-10162"/>
            <a:ext cx="12192000" cy="6868162"/>
            <a:chOff x="0" y="-10162"/>
            <a:chExt cx="12192000" cy="6868162"/>
          </a:xfrm>
        </p:grpSpPr>
        <p:sp>
          <p:nvSpPr>
            <p:cNvPr id="10" name="Right Triangle 9">
              <a:extLst>
                <a:ext uri="{FF2B5EF4-FFF2-40B4-BE49-F238E27FC236}">
                  <a16:creationId xmlns:a16="http://schemas.microsoft.com/office/drawing/2014/main" id="{6912A38B-FDC5-1E4F-B0ED-145140947339}"/>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Right Triangle 27">
              <a:extLst>
                <a:ext uri="{FF2B5EF4-FFF2-40B4-BE49-F238E27FC236}">
                  <a16:creationId xmlns:a16="http://schemas.microsoft.com/office/drawing/2014/main" id="{B5B0DCFE-7295-8740-9EC5-E9A681F21F94}"/>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0" name="Text Placeholder 2">
            <a:extLst>
              <a:ext uri="{FF2B5EF4-FFF2-40B4-BE49-F238E27FC236}">
                <a16:creationId xmlns:a16="http://schemas.microsoft.com/office/drawing/2014/main" id="{52918AA3-DC2E-CC41-95A6-C5757DE618D4}"/>
              </a:ext>
            </a:extLst>
          </p:cNvPr>
          <p:cNvSpPr>
            <a:spLocks noGrp="1"/>
          </p:cNvSpPr>
          <p:nvPr>
            <p:ph type="body" idx="1"/>
          </p:nvPr>
        </p:nvSpPr>
        <p:spPr>
          <a:xfrm>
            <a:off x="838201"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BBF9C69D-A733-884F-BC4B-A4E97A9315C4}"/>
              </a:ext>
            </a:extLst>
          </p:cNvPr>
          <p:cNvSpPr>
            <a:spLocks noGrp="1"/>
          </p:cNvSpPr>
          <p:nvPr>
            <p:ph type="body" idx="11"/>
          </p:nvPr>
        </p:nvSpPr>
        <p:spPr>
          <a:xfrm>
            <a:off x="6932749"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Oval 22">
            <a:extLst>
              <a:ext uri="{FF2B5EF4-FFF2-40B4-BE49-F238E27FC236}">
                <a16:creationId xmlns:a16="http://schemas.microsoft.com/office/drawing/2014/main" id="{2077B7CC-D16D-C84E-AF69-2D082EDC5C8E}"/>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9A65B340-D917-634F-AE17-87F536B21002}"/>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EA4411-3DF4-5E42-A781-3F59BBBD00F9}"/>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3EFD6CC-AFA8-4227-B3F1-27845AE5BE28}"/>
              </a:ext>
            </a:extLst>
          </p:cNvPr>
          <p:cNvSpPr>
            <a:spLocks noGrp="1"/>
          </p:cNvSpPr>
          <p:nvPr>
            <p:ph type="dt" sz="half" idx="12"/>
          </p:nvPr>
        </p:nvSpPr>
        <p:spPr/>
        <p:txBody>
          <a:bodyPr/>
          <a:lstStyle/>
          <a:p>
            <a:fld id="{81B73CA7-3CCD-504D-B97A-835A2330CDB2}" type="datetimeFigureOut">
              <a:rPr lang="en-US" smtClean="0"/>
              <a:pPr/>
              <a:t>5/18/2024</a:t>
            </a:fld>
            <a:endParaRPr lang="en-US" dirty="0"/>
          </a:p>
        </p:txBody>
      </p:sp>
      <p:sp>
        <p:nvSpPr>
          <p:cNvPr id="3" name="Footer Placeholder 2">
            <a:extLst>
              <a:ext uri="{FF2B5EF4-FFF2-40B4-BE49-F238E27FC236}">
                <a16:creationId xmlns:a16="http://schemas.microsoft.com/office/drawing/2014/main" id="{E5000E12-D3DD-4E44-BAEC-A48DBC4D50B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92587F0E-3488-4890-9BD2-AF49A732987B}"/>
              </a:ext>
            </a:extLst>
          </p:cNvPr>
          <p:cNvSpPr>
            <a:spLocks noGrp="1"/>
          </p:cNvSpPr>
          <p:nvPr>
            <p:ph type="sldNum" sz="quarter" idx="14"/>
          </p:nvPr>
        </p:nvSpPr>
        <p:spPr/>
        <p:txBody>
          <a:bodyPr/>
          <a:lstStyle/>
          <a:p>
            <a:fld id="{5831BA38-18F3-0A4D-A45F-13B53FF2DACC}" type="slidenum">
              <a:rPr lang="en-US" smtClean="0"/>
              <a:pPr/>
              <a:t>‹#›</a:t>
            </a:fld>
            <a:endParaRPr lang="en-US" dirty="0"/>
          </a:p>
        </p:txBody>
      </p:sp>
      <p:sp>
        <p:nvSpPr>
          <p:cNvPr id="6" name="Content Placeholder 5">
            <a:extLst>
              <a:ext uri="{FF2B5EF4-FFF2-40B4-BE49-F238E27FC236}">
                <a16:creationId xmlns:a16="http://schemas.microsoft.com/office/drawing/2014/main" id="{EC26D3AA-2705-4636-BFEE-C89371FC519B}"/>
              </a:ext>
            </a:extLst>
          </p:cNvPr>
          <p:cNvSpPr>
            <a:spLocks noGrp="1"/>
          </p:cNvSpPr>
          <p:nvPr>
            <p:ph sz="quarter" idx="15"/>
          </p:nvPr>
        </p:nvSpPr>
        <p:spPr>
          <a:xfrm>
            <a:off x="830263"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
        <p:nvSpPr>
          <p:cNvPr id="23" name="Content Placeholder 5">
            <a:extLst>
              <a:ext uri="{FF2B5EF4-FFF2-40B4-BE49-F238E27FC236}">
                <a16:creationId xmlns:a16="http://schemas.microsoft.com/office/drawing/2014/main" id="{F758E678-4B0C-4E7A-94BE-1006B5814E93}"/>
              </a:ext>
            </a:extLst>
          </p:cNvPr>
          <p:cNvSpPr>
            <a:spLocks noGrp="1"/>
          </p:cNvSpPr>
          <p:nvPr>
            <p:ph sz="quarter" idx="16"/>
          </p:nvPr>
        </p:nvSpPr>
        <p:spPr>
          <a:xfrm>
            <a:off x="6932748"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86032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3958704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2752696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70221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1324042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4239873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1486714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06A8E3A-8DBF-0542-BC99-444DCA0CC2C2}" type="datetimeFigureOut">
              <a:rPr lang="en-US" smtClean="0"/>
              <a:t>5/18/2024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93002F-D6EA-CF48-8F44-2316036B2B87}" type="slidenum">
              <a:rPr lang="en-US" smtClean="0"/>
              <a:t>‹#›</a:t>
            </a:fld>
            <a:endParaRPr lang="en-US" dirty="0"/>
          </a:p>
        </p:txBody>
      </p:sp>
      <p:pic>
        <p:nvPicPr>
          <p:cNvPr id="5" name="Picture 4">
            <a:extLst>
              <a:ext uri="{FF2B5EF4-FFF2-40B4-BE49-F238E27FC236}">
                <a16:creationId xmlns:a16="http://schemas.microsoft.com/office/drawing/2014/main" id="{B4249F94-A999-8C2F-4F67-D02880583129}"/>
              </a:ext>
            </a:extLst>
          </p:cNvPr>
          <p:cNvPicPr>
            <a:picLocks noChangeAspect="1"/>
          </p:cNvPicPr>
          <p:nvPr userDrawn="1"/>
        </p:nvPicPr>
        <p:blipFill rotWithShape="1">
          <a:blip r:embed="rId3"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Tree>
    <p:extLst>
      <p:ext uri="{BB962C8B-B14F-4D97-AF65-F5344CB8AC3E}">
        <p14:creationId xmlns:p14="http://schemas.microsoft.com/office/powerpoint/2010/main" val="21104758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303059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2429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3569930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454984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211562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31BA38-18F3-0A4D-A45F-13B53FF2DACC}"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31501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528114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38768448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28169820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43216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73CA7-3CCD-504D-B97A-835A2330CDB2}" type="datetimeFigureOut">
              <a:rPr lang="en-US" smtClean="0"/>
              <a:pPr/>
              <a:t>5/18/2024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13003278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62CB9073-1A97-EF48-93BC-E626B884D79B}"/>
              </a:ext>
            </a:extLst>
          </p:cNvPr>
          <p:cNvSpPr>
            <a:spLocks noGrp="1"/>
          </p:cNvSpPr>
          <p:nvPr>
            <p:ph type="pic" sz="quarter" idx="14"/>
          </p:nvPr>
        </p:nvSpPr>
        <p:spPr>
          <a:xfrm>
            <a:off x="-9249" y="-4352"/>
            <a:ext cx="12201250" cy="6862352"/>
          </a:xfrm>
          <a:custGeom>
            <a:avLst/>
            <a:gdLst>
              <a:gd name="connsiteX0" fmla="*/ 0 w 12201250"/>
              <a:gd name="connsiteY0" fmla="*/ 0 h 6862352"/>
              <a:gd name="connsiteX1" fmla="*/ 11376796 w 12201250"/>
              <a:gd name="connsiteY1" fmla="*/ 0 h 6862352"/>
              <a:gd name="connsiteX2" fmla="*/ 12201249 w 12201250"/>
              <a:gd name="connsiteY2" fmla="*/ 824452 h 6862352"/>
              <a:gd name="connsiteX3" fmla="*/ 12201249 w 12201250"/>
              <a:gd name="connsiteY3" fmla="*/ 0 h 6862352"/>
              <a:gd name="connsiteX4" fmla="*/ 12201250 w 12201250"/>
              <a:gd name="connsiteY4" fmla="*/ 0 h 6862352"/>
              <a:gd name="connsiteX5" fmla="*/ 12201250 w 12201250"/>
              <a:gd name="connsiteY5" fmla="*/ 6862352 h 6862352"/>
              <a:gd name="connsiteX6" fmla="*/ 839512 w 12201250"/>
              <a:gd name="connsiteY6" fmla="*/ 6862352 h 6862352"/>
              <a:gd name="connsiteX7" fmla="*/ 9249 w 12201250"/>
              <a:gd name="connsiteY7" fmla="*/ 6032090 h 6862352"/>
              <a:gd name="connsiteX8" fmla="*/ 9249 w 12201250"/>
              <a:gd name="connsiteY8" fmla="*/ 6862352 h 6862352"/>
              <a:gd name="connsiteX9" fmla="*/ 0 w 12201250"/>
              <a:gd name="connsiteY9" fmla="*/ 6862352 h 686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250" h="6862352">
                <a:moveTo>
                  <a:pt x="0" y="0"/>
                </a:moveTo>
                <a:lnTo>
                  <a:pt x="11376796" y="0"/>
                </a:lnTo>
                <a:lnTo>
                  <a:pt x="12201249" y="824452"/>
                </a:lnTo>
                <a:lnTo>
                  <a:pt x="12201249" y="0"/>
                </a:lnTo>
                <a:lnTo>
                  <a:pt x="12201250" y="0"/>
                </a:lnTo>
                <a:lnTo>
                  <a:pt x="12201250" y="6862352"/>
                </a:lnTo>
                <a:lnTo>
                  <a:pt x="839512" y="6862352"/>
                </a:lnTo>
                <a:lnTo>
                  <a:pt x="9249" y="6032090"/>
                </a:lnTo>
                <a:lnTo>
                  <a:pt x="9249" y="6862352"/>
                </a:lnTo>
                <a:lnTo>
                  <a:pt x="0" y="6862352"/>
                </a:lnTo>
                <a:close/>
              </a:path>
            </a:pathLst>
          </a:custGeom>
          <a:solidFill>
            <a:schemeClr val="tx1"/>
          </a:solidFill>
        </p:spPr>
        <p:txBody>
          <a:bodyPr wrap="square">
            <a:noAutofit/>
          </a:bodyPr>
          <a:lstStyle/>
          <a:p>
            <a:r>
              <a:rPr lang="en-US"/>
              <a:t>Click icon to add picture</a:t>
            </a:r>
            <a:endParaRPr lang="en-US" dirty="0"/>
          </a:p>
        </p:txBody>
      </p:sp>
      <p:sp>
        <p:nvSpPr>
          <p:cNvPr id="12" name="Text Placeholder 2">
            <a:extLst>
              <a:ext uri="{FF2B5EF4-FFF2-40B4-BE49-F238E27FC236}">
                <a16:creationId xmlns:a16="http://schemas.microsoft.com/office/drawing/2014/main" id="{63A7554C-2E3E-454F-9E07-C38195D4CF32}"/>
              </a:ext>
            </a:extLst>
          </p:cNvPr>
          <p:cNvSpPr>
            <a:spLocks noGrp="1"/>
          </p:cNvSpPr>
          <p:nvPr>
            <p:ph type="body" idx="13" hasCustomPrompt="1"/>
          </p:nvPr>
        </p:nvSpPr>
        <p:spPr>
          <a:xfrm>
            <a:off x="838200" y="4561873"/>
            <a:ext cx="10515600" cy="703135"/>
          </a:xfrm>
        </p:spPr>
        <p:txBody>
          <a:bodyPr lIns="91440" rIns="91440" anchor="ctr">
            <a:normAutofit/>
          </a:bodyPr>
          <a:lstStyle>
            <a:lvl1pPr marL="0" indent="0" algn="l">
              <a:lnSpc>
                <a:spcPct val="150000"/>
              </a:lnSpc>
              <a:buNone/>
              <a:defRPr sz="2400" b="1" i="0" cap="all" spc="600" baseline="0">
                <a:solidFill>
                  <a:schemeClr val="bg1"/>
                </a:solidFill>
                <a:latin typeface="MingLiU" panose="02020509000000000000" pitchFamily="49" charset="-120"/>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dirty="0">
                <a:latin typeface="Meiryo UI" panose="020B0604030504040204" pitchFamily="50" charset="-128"/>
                <a:ea typeface="Meiryo UI" panose="020B0604030504040204" pitchFamily="50" charset="-128"/>
              </a:rPr>
              <a:t>Subtitle</a:t>
            </a:r>
            <a:endParaRPr lang="ja-JP" altLang="en-US" dirty="0">
              <a:latin typeface="Meiryo UI" panose="020B0604030504040204" pitchFamily="50" charset="-128"/>
              <a:ea typeface="Meiryo UI" panose="020B0604030504040204" pitchFamily="50" charset="-128"/>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838200" y="2373294"/>
            <a:ext cx="7709488" cy="1927810"/>
          </a:xfrm>
        </p:spPr>
        <p:txBody>
          <a:bodyPr lIns="91440" rIns="91440">
            <a:noAutofit/>
          </a:bodyPr>
          <a:lstStyle>
            <a:lvl1pPr algn="l">
              <a:defRPr sz="13800" b="1" i="0" spc="150" baseline="0">
                <a:solidFill>
                  <a:schemeClr val="bg1"/>
                </a:solidFill>
                <a:latin typeface="MingLiU" panose="02020509000000000000" pitchFamily="49" charset="-120"/>
                <a:ea typeface="MingLiU" panose="02020509000000000000" pitchFamily="49" charset="-120"/>
              </a:defRPr>
            </a:lvl1pPr>
          </a:lstStyle>
          <a:p>
            <a:r>
              <a:rPr lang="en-US" dirty="0"/>
              <a:t>Title</a:t>
            </a:r>
          </a:p>
        </p:txBody>
      </p:sp>
      <p:sp>
        <p:nvSpPr>
          <p:cNvPr id="22" name="Right Triangle 21">
            <a:extLst>
              <a:ext uri="{FF2B5EF4-FFF2-40B4-BE49-F238E27FC236}">
                <a16:creationId xmlns:a16="http://schemas.microsoft.com/office/drawing/2014/main" id="{EF81B901-913B-5741-A4AC-B5819DACFCDF}"/>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ight Triangle 22">
            <a:extLst>
              <a:ext uri="{FF2B5EF4-FFF2-40B4-BE49-F238E27FC236}">
                <a16:creationId xmlns:a16="http://schemas.microsoft.com/office/drawing/2014/main" id="{8FDD99BC-FCD1-D541-9FE6-03E39F2856C6}"/>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Oval 22">
            <a:extLst>
              <a:ext uri="{FF2B5EF4-FFF2-40B4-BE49-F238E27FC236}">
                <a16:creationId xmlns:a16="http://schemas.microsoft.com/office/drawing/2014/main" id="{CA93CC85-EFC8-994A-9ADB-8DEE2579AAF9}"/>
              </a:ext>
            </a:extLst>
          </p:cNvPr>
          <p:cNvSpPr/>
          <p:nvPr userDrawn="1"/>
        </p:nvSpPr>
        <p:spPr>
          <a:xfrm rot="16200000" flipH="1">
            <a:off x="1668897" y="3522719"/>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1006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5188DA-8D2D-EE45-B63B-68389D618B8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a:stretch/>
        </p:blipFill>
        <p:spPr>
          <a:xfrm>
            <a:off x="12700" y="-4352"/>
            <a:ext cx="6618160" cy="6862352"/>
          </a:xfrm>
          <a:prstGeom prst="rect">
            <a:avLst/>
          </a:prstGeom>
        </p:spPr>
      </p:pic>
      <p:sp>
        <p:nvSpPr>
          <p:cNvPr id="6" name="Right Triangle 5">
            <a:extLst>
              <a:ext uri="{FF2B5EF4-FFF2-40B4-BE49-F238E27FC236}">
                <a16:creationId xmlns:a16="http://schemas.microsoft.com/office/drawing/2014/main" id="{49DD1090-E08C-414F-B909-F960029978CC}"/>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830269" y="168721"/>
            <a:ext cx="4858575"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20" name="Oval 22">
            <a:extLst>
              <a:ext uri="{FF2B5EF4-FFF2-40B4-BE49-F238E27FC236}">
                <a16:creationId xmlns:a16="http://schemas.microsoft.com/office/drawing/2014/main" id="{E86DEBE5-E80B-624F-85DC-B53B9841EF52}"/>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Triangle 23">
            <a:extLst>
              <a:ext uri="{FF2B5EF4-FFF2-40B4-BE49-F238E27FC236}">
                <a16:creationId xmlns:a16="http://schemas.microsoft.com/office/drawing/2014/main" id="{2498330F-989F-C743-B682-3B45105A64F9}"/>
              </a:ext>
            </a:extLst>
          </p:cNvPr>
          <p:cNvSpPr/>
          <p:nvPr userDrawn="1"/>
        </p:nvSpPr>
        <p:spPr>
          <a:xfrm rot="10800000">
            <a:off x="5800596" y="-435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5" name="Picture Placeholder 10">
            <a:extLst>
              <a:ext uri="{FF2B5EF4-FFF2-40B4-BE49-F238E27FC236}">
                <a16:creationId xmlns:a16="http://schemas.microsoft.com/office/drawing/2014/main" id="{4BFA0C42-6D2A-FE45-B00F-C3FE723B69B9}"/>
              </a:ext>
            </a:extLst>
          </p:cNvPr>
          <p:cNvSpPr>
            <a:spLocks noGrp="1"/>
          </p:cNvSpPr>
          <p:nvPr>
            <p:ph type="pic" sz="quarter" idx="14"/>
          </p:nvPr>
        </p:nvSpPr>
        <p:spPr>
          <a:xfrm>
            <a:off x="6638925" y="-4352"/>
            <a:ext cx="5553075" cy="6862352"/>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DD7A153A-DE47-5845-9FBA-5E84842262CB}"/>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70FEE8-FCFE-D34B-AC0A-D33499171CF5}"/>
              </a:ext>
            </a:extLst>
          </p:cNvPr>
          <p:cNvCxnSpPr>
            <a:cxnSpLocks/>
          </p:cNvCxnSpPr>
          <p:nvPr userDrawn="1"/>
        </p:nvCxnSpPr>
        <p:spPr>
          <a:xfrm>
            <a:off x="5235260"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F88E3020-67F3-4319-8D6D-AF959AE4492B}"/>
              </a:ext>
            </a:extLst>
          </p:cNvPr>
          <p:cNvSpPr>
            <a:spLocks noGrp="1"/>
          </p:cNvSpPr>
          <p:nvPr>
            <p:ph type="dt" sz="half" idx="15"/>
          </p:nvPr>
        </p:nvSpPr>
        <p:spPr/>
        <p:txBody>
          <a:bodyPr/>
          <a:lstStyle/>
          <a:p>
            <a:fld id="{81B73CA7-3CCD-504D-B97A-835A2330CDB2}" type="datetimeFigureOut">
              <a:rPr lang="en-US" smtClean="0"/>
              <a:pPr/>
              <a:t>5/18/2024</a:t>
            </a:fld>
            <a:endParaRPr lang="en-US" dirty="0"/>
          </a:p>
        </p:txBody>
      </p:sp>
      <p:sp>
        <p:nvSpPr>
          <p:cNvPr id="7" name="Footer Placeholder 6">
            <a:extLst>
              <a:ext uri="{FF2B5EF4-FFF2-40B4-BE49-F238E27FC236}">
                <a16:creationId xmlns:a16="http://schemas.microsoft.com/office/drawing/2014/main" id="{C8332DD3-414D-426E-BB83-A7CE934174B6}"/>
              </a:ext>
            </a:extLst>
          </p:cNvPr>
          <p:cNvSpPr>
            <a:spLocks noGrp="1"/>
          </p:cNvSpPr>
          <p:nvPr>
            <p:ph type="ftr" sz="quarter" idx="16"/>
          </p:nvPr>
        </p:nvSpPr>
        <p:spPr/>
        <p:txBody>
          <a:bodyPr/>
          <a:lstStyle/>
          <a:p>
            <a:endParaRPr lang="en-US" dirty="0"/>
          </a:p>
        </p:txBody>
      </p:sp>
      <p:sp>
        <p:nvSpPr>
          <p:cNvPr id="8" name="Slide Number Placeholder 7">
            <a:extLst>
              <a:ext uri="{FF2B5EF4-FFF2-40B4-BE49-F238E27FC236}">
                <a16:creationId xmlns:a16="http://schemas.microsoft.com/office/drawing/2014/main" id="{5DBA4D0A-04F7-406D-970F-851D89A87A95}"/>
              </a:ext>
            </a:extLst>
          </p:cNvPr>
          <p:cNvSpPr>
            <a:spLocks noGrp="1"/>
          </p:cNvSpPr>
          <p:nvPr>
            <p:ph type="sldNum" sz="quarter" idx="17"/>
          </p:nvPr>
        </p:nvSpPr>
        <p:spPr/>
        <p:txBody>
          <a:bodyPr/>
          <a:lstStyle/>
          <a:p>
            <a:fld id="{5831BA38-18F3-0A4D-A45F-13B53FF2DACC}" type="slidenum">
              <a:rPr lang="en-US" smtClean="0"/>
              <a:pPr/>
              <a:t>‹#›</a:t>
            </a:fld>
            <a:endParaRPr lang="en-US" dirty="0"/>
          </a:p>
        </p:txBody>
      </p:sp>
      <p:sp>
        <p:nvSpPr>
          <p:cNvPr id="11" name="Content Placeholder 10">
            <a:extLst>
              <a:ext uri="{FF2B5EF4-FFF2-40B4-BE49-F238E27FC236}">
                <a16:creationId xmlns:a16="http://schemas.microsoft.com/office/drawing/2014/main" id="{D68424A6-569A-4335-9863-0351A5FABE88}"/>
              </a:ext>
            </a:extLst>
          </p:cNvPr>
          <p:cNvSpPr>
            <a:spLocks noGrp="1"/>
          </p:cNvSpPr>
          <p:nvPr>
            <p:ph sz="quarter" idx="18"/>
          </p:nvPr>
        </p:nvSpPr>
        <p:spPr>
          <a:xfrm>
            <a:off x="830263" y="1266825"/>
            <a:ext cx="48585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0951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72840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 content ">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5188DA-8D2D-EE45-B63B-68389D618B8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a:stretch/>
        </p:blipFill>
        <p:spPr>
          <a:xfrm>
            <a:off x="12700" y="-4352"/>
            <a:ext cx="6618160" cy="6862352"/>
          </a:xfrm>
          <a:prstGeom prst="rect">
            <a:avLst/>
          </a:prstGeom>
        </p:spPr>
      </p:pic>
      <p:sp>
        <p:nvSpPr>
          <p:cNvPr id="6" name="Right Triangle 5">
            <a:extLst>
              <a:ext uri="{FF2B5EF4-FFF2-40B4-BE49-F238E27FC236}">
                <a16:creationId xmlns:a16="http://schemas.microsoft.com/office/drawing/2014/main" id="{49DD1090-E08C-414F-B909-F960029978CC}"/>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830269" y="168721"/>
            <a:ext cx="4858575"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20" name="Oval 22">
            <a:extLst>
              <a:ext uri="{FF2B5EF4-FFF2-40B4-BE49-F238E27FC236}">
                <a16:creationId xmlns:a16="http://schemas.microsoft.com/office/drawing/2014/main" id="{E86DEBE5-E80B-624F-85DC-B53B9841EF52}"/>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Triangle 23">
            <a:extLst>
              <a:ext uri="{FF2B5EF4-FFF2-40B4-BE49-F238E27FC236}">
                <a16:creationId xmlns:a16="http://schemas.microsoft.com/office/drawing/2014/main" id="{2498330F-989F-C743-B682-3B45105A64F9}"/>
              </a:ext>
            </a:extLst>
          </p:cNvPr>
          <p:cNvSpPr/>
          <p:nvPr userDrawn="1"/>
        </p:nvSpPr>
        <p:spPr>
          <a:xfrm rot="10800000">
            <a:off x="5800596" y="-435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5" name="Picture Placeholder 10">
            <a:extLst>
              <a:ext uri="{FF2B5EF4-FFF2-40B4-BE49-F238E27FC236}">
                <a16:creationId xmlns:a16="http://schemas.microsoft.com/office/drawing/2014/main" id="{4BFA0C42-6D2A-FE45-B00F-C3FE723B69B9}"/>
              </a:ext>
            </a:extLst>
          </p:cNvPr>
          <p:cNvSpPr>
            <a:spLocks noGrp="1"/>
          </p:cNvSpPr>
          <p:nvPr>
            <p:ph type="pic" sz="quarter" idx="14"/>
          </p:nvPr>
        </p:nvSpPr>
        <p:spPr>
          <a:xfrm>
            <a:off x="6638925" y="-4352"/>
            <a:ext cx="5553075" cy="6862352"/>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DD7A153A-DE47-5845-9FBA-5E84842262CB}"/>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70FEE8-FCFE-D34B-AC0A-D33499171CF5}"/>
              </a:ext>
            </a:extLst>
          </p:cNvPr>
          <p:cNvCxnSpPr>
            <a:cxnSpLocks/>
          </p:cNvCxnSpPr>
          <p:nvPr userDrawn="1"/>
        </p:nvCxnSpPr>
        <p:spPr>
          <a:xfrm>
            <a:off x="5235260"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F88E3020-67F3-4319-8D6D-AF959AE4492B}"/>
              </a:ext>
            </a:extLst>
          </p:cNvPr>
          <p:cNvSpPr>
            <a:spLocks noGrp="1"/>
          </p:cNvSpPr>
          <p:nvPr>
            <p:ph type="dt" sz="half" idx="15"/>
          </p:nvPr>
        </p:nvSpPr>
        <p:spPr/>
        <p:txBody>
          <a:bodyPr/>
          <a:lstStyle/>
          <a:p>
            <a:fld id="{81B73CA7-3CCD-504D-B97A-835A2330CDB2}" type="datetimeFigureOut">
              <a:rPr lang="en-US" smtClean="0"/>
              <a:pPr/>
              <a:t>5/18/2024</a:t>
            </a:fld>
            <a:endParaRPr lang="en-US" dirty="0"/>
          </a:p>
        </p:txBody>
      </p:sp>
      <p:sp>
        <p:nvSpPr>
          <p:cNvPr id="7" name="Footer Placeholder 6">
            <a:extLst>
              <a:ext uri="{FF2B5EF4-FFF2-40B4-BE49-F238E27FC236}">
                <a16:creationId xmlns:a16="http://schemas.microsoft.com/office/drawing/2014/main" id="{C8332DD3-414D-426E-BB83-A7CE934174B6}"/>
              </a:ext>
            </a:extLst>
          </p:cNvPr>
          <p:cNvSpPr>
            <a:spLocks noGrp="1"/>
          </p:cNvSpPr>
          <p:nvPr>
            <p:ph type="ftr" sz="quarter" idx="16"/>
          </p:nvPr>
        </p:nvSpPr>
        <p:spPr/>
        <p:txBody>
          <a:bodyPr/>
          <a:lstStyle/>
          <a:p>
            <a:endParaRPr lang="en-US" dirty="0"/>
          </a:p>
        </p:txBody>
      </p:sp>
      <p:sp>
        <p:nvSpPr>
          <p:cNvPr id="8" name="Slide Number Placeholder 7">
            <a:extLst>
              <a:ext uri="{FF2B5EF4-FFF2-40B4-BE49-F238E27FC236}">
                <a16:creationId xmlns:a16="http://schemas.microsoft.com/office/drawing/2014/main" id="{5DBA4D0A-04F7-406D-970F-851D89A87A95}"/>
              </a:ext>
            </a:extLst>
          </p:cNvPr>
          <p:cNvSpPr>
            <a:spLocks noGrp="1"/>
          </p:cNvSpPr>
          <p:nvPr>
            <p:ph type="sldNum" sz="quarter" idx="17"/>
          </p:nvPr>
        </p:nvSpPr>
        <p:spPr/>
        <p:txBody>
          <a:bodyPr/>
          <a:lstStyle/>
          <a:p>
            <a:fld id="{5831BA38-18F3-0A4D-A45F-13B53FF2DACC}" type="slidenum">
              <a:rPr lang="en-US" smtClean="0"/>
              <a:pPr/>
              <a:t>‹#›</a:t>
            </a:fld>
            <a:endParaRPr lang="en-US" dirty="0"/>
          </a:p>
        </p:txBody>
      </p:sp>
      <p:sp>
        <p:nvSpPr>
          <p:cNvPr id="11" name="Content Placeholder 10">
            <a:extLst>
              <a:ext uri="{FF2B5EF4-FFF2-40B4-BE49-F238E27FC236}">
                <a16:creationId xmlns:a16="http://schemas.microsoft.com/office/drawing/2014/main" id="{D68424A6-569A-4335-9863-0351A5FABE88}"/>
              </a:ext>
            </a:extLst>
          </p:cNvPr>
          <p:cNvSpPr>
            <a:spLocks noGrp="1"/>
          </p:cNvSpPr>
          <p:nvPr>
            <p:ph sz="quarter" idx="18"/>
          </p:nvPr>
        </p:nvSpPr>
        <p:spPr>
          <a:xfrm>
            <a:off x="830263" y="1266825"/>
            <a:ext cx="48585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3246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 and Caption">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2A19413-A8E7-ED4F-88DE-08A12997A0F3}"/>
              </a:ext>
            </a:extLst>
          </p:cNvPr>
          <p:cNvSpPr>
            <a:spLocks noGrp="1"/>
          </p:cNvSpPr>
          <p:nvPr>
            <p:ph type="pic" sz="quarter" idx="15"/>
          </p:nvPr>
        </p:nvSpPr>
        <p:spPr>
          <a:xfrm>
            <a:off x="0" y="-4763"/>
            <a:ext cx="12179300" cy="6862763"/>
          </a:xfrm>
          <a:solidFill>
            <a:schemeClr val="accent1"/>
          </a:solidFill>
        </p:spPr>
        <p:txBody>
          <a:bodyPr/>
          <a:lstStyle/>
          <a:p>
            <a:r>
              <a:rPr lang="en-US"/>
              <a:t>Click icon to add picture</a:t>
            </a: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5312215" y="2432458"/>
            <a:ext cx="6044503"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BA933BB6-76EF-4E91-AEF1-BE67D60ED86C}"/>
              </a:ext>
            </a:extLst>
          </p:cNvPr>
          <p:cNvSpPr>
            <a:spLocks noGrp="1"/>
          </p:cNvSpPr>
          <p:nvPr>
            <p:ph sz="quarter" idx="16"/>
          </p:nvPr>
        </p:nvSpPr>
        <p:spPr>
          <a:xfrm>
            <a:off x="5311775" y="3530600"/>
            <a:ext cx="6044943" cy="282575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34829402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Comparison">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796E039-748A-D54A-ACAE-7A9C63FCAEB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43" name="Group 42">
            <a:extLst>
              <a:ext uri="{FF2B5EF4-FFF2-40B4-BE49-F238E27FC236}">
                <a16:creationId xmlns:a16="http://schemas.microsoft.com/office/drawing/2014/main" id="{84FD6E85-A2E7-B84D-9400-6F8D1C6FF159}"/>
              </a:ext>
            </a:extLst>
          </p:cNvPr>
          <p:cNvGrpSpPr/>
          <p:nvPr userDrawn="1"/>
        </p:nvGrpSpPr>
        <p:grpSpPr>
          <a:xfrm>
            <a:off x="0" y="-10162"/>
            <a:ext cx="12192000" cy="6868162"/>
            <a:chOff x="0" y="-10162"/>
            <a:chExt cx="12192000" cy="6868162"/>
          </a:xfrm>
        </p:grpSpPr>
        <p:sp>
          <p:nvSpPr>
            <p:cNvPr id="10" name="Right Triangle 9">
              <a:extLst>
                <a:ext uri="{FF2B5EF4-FFF2-40B4-BE49-F238E27FC236}">
                  <a16:creationId xmlns:a16="http://schemas.microsoft.com/office/drawing/2014/main" id="{6912A38B-FDC5-1E4F-B0ED-145140947339}"/>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Right Triangle 27">
              <a:extLst>
                <a:ext uri="{FF2B5EF4-FFF2-40B4-BE49-F238E27FC236}">
                  <a16:creationId xmlns:a16="http://schemas.microsoft.com/office/drawing/2014/main" id="{B5B0DCFE-7295-8740-9EC5-E9A681F21F94}"/>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0" name="Text Placeholder 2">
            <a:extLst>
              <a:ext uri="{FF2B5EF4-FFF2-40B4-BE49-F238E27FC236}">
                <a16:creationId xmlns:a16="http://schemas.microsoft.com/office/drawing/2014/main" id="{52918AA3-DC2E-CC41-95A6-C5757DE618D4}"/>
              </a:ext>
            </a:extLst>
          </p:cNvPr>
          <p:cNvSpPr>
            <a:spLocks noGrp="1"/>
          </p:cNvSpPr>
          <p:nvPr>
            <p:ph type="body" idx="1"/>
          </p:nvPr>
        </p:nvSpPr>
        <p:spPr>
          <a:xfrm>
            <a:off x="838201"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BBF9C69D-A733-884F-BC4B-A4E97A9315C4}"/>
              </a:ext>
            </a:extLst>
          </p:cNvPr>
          <p:cNvSpPr>
            <a:spLocks noGrp="1"/>
          </p:cNvSpPr>
          <p:nvPr>
            <p:ph type="body" idx="11"/>
          </p:nvPr>
        </p:nvSpPr>
        <p:spPr>
          <a:xfrm>
            <a:off x="6932749"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Oval 22">
            <a:extLst>
              <a:ext uri="{FF2B5EF4-FFF2-40B4-BE49-F238E27FC236}">
                <a16:creationId xmlns:a16="http://schemas.microsoft.com/office/drawing/2014/main" id="{2077B7CC-D16D-C84E-AF69-2D082EDC5C8E}"/>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9A65B340-D917-634F-AE17-87F536B21002}"/>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EA4411-3DF4-5E42-A781-3F59BBBD00F9}"/>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3EFD6CC-AFA8-4227-B3F1-27845AE5BE28}"/>
              </a:ext>
            </a:extLst>
          </p:cNvPr>
          <p:cNvSpPr>
            <a:spLocks noGrp="1"/>
          </p:cNvSpPr>
          <p:nvPr>
            <p:ph type="dt" sz="half" idx="12"/>
          </p:nvPr>
        </p:nvSpPr>
        <p:spPr/>
        <p:txBody>
          <a:bodyPr/>
          <a:lstStyle/>
          <a:p>
            <a:fld id="{81B73CA7-3CCD-504D-B97A-835A2330CDB2}" type="datetimeFigureOut">
              <a:rPr lang="en-US" smtClean="0"/>
              <a:pPr/>
              <a:t>5/18/2024</a:t>
            </a:fld>
            <a:endParaRPr lang="en-US" dirty="0"/>
          </a:p>
        </p:txBody>
      </p:sp>
      <p:sp>
        <p:nvSpPr>
          <p:cNvPr id="3" name="Footer Placeholder 2">
            <a:extLst>
              <a:ext uri="{FF2B5EF4-FFF2-40B4-BE49-F238E27FC236}">
                <a16:creationId xmlns:a16="http://schemas.microsoft.com/office/drawing/2014/main" id="{E5000E12-D3DD-4E44-BAEC-A48DBC4D50B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92587F0E-3488-4890-9BD2-AF49A732987B}"/>
              </a:ext>
            </a:extLst>
          </p:cNvPr>
          <p:cNvSpPr>
            <a:spLocks noGrp="1"/>
          </p:cNvSpPr>
          <p:nvPr>
            <p:ph type="sldNum" sz="quarter" idx="14"/>
          </p:nvPr>
        </p:nvSpPr>
        <p:spPr/>
        <p:txBody>
          <a:bodyPr/>
          <a:lstStyle/>
          <a:p>
            <a:fld id="{5831BA38-18F3-0A4D-A45F-13B53FF2DACC}" type="slidenum">
              <a:rPr lang="en-US" smtClean="0"/>
              <a:pPr/>
              <a:t>‹#›</a:t>
            </a:fld>
            <a:endParaRPr lang="en-US" dirty="0"/>
          </a:p>
        </p:txBody>
      </p:sp>
      <p:sp>
        <p:nvSpPr>
          <p:cNvPr id="6" name="Content Placeholder 5">
            <a:extLst>
              <a:ext uri="{FF2B5EF4-FFF2-40B4-BE49-F238E27FC236}">
                <a16:creationId xmlns:a16="http://schemas.microsoft.com/office/drawing/2014/main" id="{EC26D3AA-2705-4636-BFEE-C89371FC519B}"/>
              </a:ext>
            </a:extLst>
          </p:cNvPr>
          <p:cNvSpPr>
            <a:spLocks noGrp="1"/>
          </p:cNvSpPr>
          <p:nvPr>
            <p:ph sz="quarter" idx="15"/>
          </p:nvPr>
        </p:nvSpPr>
        <p:spPr>
          <a:xfrm>
            <a:off x="830263"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
        <p:nvSpPr>
          <p:cNvPr id="23" name="Content Placeholder 5">
            <a:extLst>
              <a:ext uri="{FF2B5EF4-FFF2-40B4-BE49-F238E27FC236}">
                <a16:creationId xmlns:a16="http://schemas.microsoft.com/office/drawing/2014/main" id="{F758E678-4B0C-4E7A-94BE-1006B5814E93}"/>
              </a:ext>
            </a:extLst>
          </p:cNvPr>
          <p:cNvSpPr>
            <a:spLocks noGrp="1"/>
          </p:cNvSpPr>
          <p:nvPr>
            <p:ph sz="quarter" idx="16"/>
          </p:nvPr>
        </p:nvSpPr>
        <p:spPr>
          <a:xfrm>
            <a:off x="6932748"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3830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796E039-748A-D54A-ACAE-7A9C63FCAEB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43" name="Group 42">
            <a:extLst>
              <a:ext uri="{FF2B5EF4-FFF2-40B4-BE49-F238E27FC236}">
                <a16:creationId xmlns:a16="http://schemas.microsoft.com/office/drawing/2014/main" id="{84FD6E85-A2E7-B84D-9400-6F8D1C6FF159}"/>
              </a:ext>
            </a:extLst>
          </p:cNvPr>
          <p:cNvGrpSpPr/>
          <p:nvPr userDrawn="1"/>
        </p:nvGrpSpPr>
        <p:grpSpPr>
          <a:xfrm>
            <a:off x="0" y="-10162"/>
            <a:ext cx="12192000" cy="6868162"/>
            <a:chOff x="0" y="-10162"/>
            <a:chExt cx="12192000" cy="6868162"/>
          </a:xfrm>
        </p:grpSpPr>
        <p:sp>
          <p:nvSpPr>
            <p:cNvPr id="10" name="Right Triangle 9">
              <a:extLst>
                <a:ext uri="{FF2B5EF4-FFF2-40B4-BE49-F238E27FC236}">
                  <a16:creationId xmlns:a16="http://schemas.microsoft.com/office/drawing/2014/main" id="{6912A38B-FDC5-1E4F-B0ED-145140947339}"/>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8" name="Right Triangle 27">
              <a:extLst>
                <a:ext uri="{FF2B5EF4-FFF2-40B4-BE49-F238E27FC236}">
                  <a16:creationId xmlns:a16="http://schemas.microsoft.com/office/drawing/2014/main" id="{B5B0DCFE-7295-8740-9EC5-E9A681F21F94}"/>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20" name="Text Placeholder 2">
            <a:extLst>
              <a:ext uri="{FF2B5EF4-FFF2-40B4-BE49-F238E27FC236}">
                <a16:creationId xmlns:a16="http://schemas.microsoft.com/office/drawing/2014/main" id="{52918AA3-DC2E-CC41-95A6-C5757DE618D4}"/>
              </a:ext>
            </a:extLst>
          </p:cNvPr>
          <p:cNvSpPr>
            <a:spLocks noGrp="1"/>
          </p:cNvSpPr>
          <p:nvPr>
            <p:ph type="body" idx="1"/>
          </p:nvPr>
        </p:nvSpPr>
        <p:spPr>
          <a:xfrm>
            <a:off x="838201"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BBF9C69D-A733-884F-BC4B-A4E97A9315C4}"/>
              </a:ext>
            </a:extLst>
          </p:cNvPr>
          <p:cNvSpPr>
            <a:spLocks noGrp="1"/>
          </p:cNvSpPr>
          <p:nvPr>
            <p:ph type="body" idx="11"/>
          </p:nvPr>
        </p:nvSpPr>
        <p:spPr>
          <a:xfrm>
            <a:off x="6932749" y="1618714"/>
            <a:ext cx="4433046" cy="703135"/>
          </a:xfrm>
          <a:noFill/>
        </p:spPr>
        <p:txBody>
          <a:bodyPr lIns="91440" rIns="91440" anchor="ctr">
            <a:normAutofit/>
          </a:bodyPr>
          <a:lstStyle>
            <a:lvl1pPr marL="0" indent="0" algn="l">
              <a:lnSpc>
                <a:spcPct val="150000"/>
              </a:lnSpc>
              <a:buNone/>
              <a:defRPr sz="1800" b="1" i="0" cap="all" spc="150" baseline="0">
                <a:solidFill>
                  <a:schemeClr val="accent1"/>
                </a:solidFill>
                <a:latin typeface="+mj-lt"/>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Oval 22">
            <a:extLst>
              <a:ext uri="{FF2B5EF4-FFF2-40B4-BE49-F238E27FC236}">
                <a16:creationId xmlns:a16="http://schemas.microsoft.com/office/drawing/2014/main" id="{2077B7CC-D16D-C84E-AF69-2D082EDC5C8E}"/>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9A65B340-D917-634F-AE17-87F536B21002}"/>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0EA4411-3DF4-5E42-A781-3F59BBBD00F9}"/>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53EFD6CC-AFA8-4227-B3F1-27845AE5BE28}"/>
              </a:ext>
            </a:extLst>
          </p:cNvPr>
          <p:cNvSpPr>
            <a:spLocks noGrp="1"/>
          </p:cNvSpPr>
          <p:nvPr>
            <p:ph type="dt" sz="half" idx="12"/>
          </p:nvPr>
        </p:nvSpPr>
        <p:spPr/>
        <p:txBody>
          <a:bodyPr/>
          <a:lstStyle/>
          <a:p>
            <a:fld id="{81B73CA7-3CCD-504D-B97A-835A2330CDB2}" type="datetimeFigureOut">
              <a:rPr lang="en-US" smtClean="0"/>
              <a:pPr/>
              <a:t>5/18/2024</a:t>
            </a:fld>
            <a:endParaRPr lang="en-US" dirty="0"/>
          </a:p>
        </p:txBody>
      </p:sp>
      <p:sp>
        <p:nvSpPr>
          <p:cNvPr id="3" name="Footer Placeholder 2">
            <a:extLst>
              <a:ext uri="{FF2B5EF4-FFF2-40B4-BE49-F238E27FC236}">
                <a16:creationId xmlns:a16="http://schemas.microsoft.com/office/drawing/2014/main" id="{E5000E12-D3DD-4E44-BAEC-A48DBC4D50B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92587F0E-3488-4890-9BD2-AF49A732987B}"/>
              </a:ext>
            </a:extLst>
          </p:cNvPr>
          <p:cNvSpPr>
            <a:spLocks noGrp="1"/>
          </p:cNvSpPr>
          <p:nvPr>
            <p:ph type="sldNum" sz="quarter" idx="14"/>
          </p:nvPr>
        </p:nvSpPr>
        <p:spPr/>
        <p:txBody>
          <a:bodyPr/>
          <a:lstStyle/>
          <a:p>
            <a:fld id="{5831BA38-18F3-0A4D-A45F-13B53FF2DACC}" type="slidenum">
              <a:rPr lang="en-US" smtClean="0"/>
              <a:pPr/>
              <a:t>‹#›</a:t>
            </a:fld>
            <a:endParaRPr lang="en-US" dirty="0"/>
          </a:p>
        </p:txBody>
      </p:sp>
      <p:sp>
        <p:nvSpPr>
          <p:cNvPr id="6" name="Content Placeholder 5">
            <a:extLst>
              <a:ext uri="{FF2B5EF4-FFF2-40B4-BE49-F238E27FC236}">
                <a16:creationId xmlns:a16="http://schemas.microsoft.com/office/drawing/2014/main" id="{EC26D3AA-2705-4636-BFEE-C89371FC519B}"/>
              </a:ext>
            </a:extLst>
          </p:cNvPr>
          <p:cNvSpPr>
            <a:spLocks noGrp="1"/>
          </p:cNvSpPr>
          <p:nvPr>
            <p:ph sz="quarter" idx="15"/>
          </p:nvPr>
        </p:nvSpPr>
        <p:spPr>
          <a:xfrm>
            <a:off x="830263"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
        <p:nvSpPr>
          <p:cNvPr id="23" name="Content Placeholder 5">
            <a:extLst>
              <a:ext uri="{FF2B5EF4-FFF2-40B4-BE49-F238E27FC236}">
                <a16:creationId xmlns:a16="http://schemas.microsoft.com/office/drawing/2014/main" id="{F758E678-4B0C-4E7A-94BE-1006B5814E93}"/>
              </a:ext>
            </a:extLst>
          </p:cNvPr>
          <p:cNvSpPr>
            <a:spLocks noGrp="1"/>
          </p:cNvSpPr>
          <p:nvPr>
            <p:ph sz="quarter" idx="16"/>
          </p:nvPr>
        </p:nvSpPr>
        <p:spPr>
          <a:xfrm>
            <a:off x="6932748" y="2474913"/>
            <a:ext cx="4434840" cy="3094037"/>
          </a:xfrm>
        </p:spPr>
        <p:txBody>
          <a:bodyPr/>
          <a:lstStyle>
            <a:lvl2pPr>
              <a:spcBef>
                <a:spcPts val="600"/>
              </a:spcBef>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5163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2A19413-A8E7-ED4F-88DE-08A12997A0F3}"/>
              </a:ext>
            </a:extLst>
          </p:cNvPr>
          <p:cNvSpPr>
            <a:spLocks noGrp="1"/>
          </p:cNvSpPr>
          <p:nvPr>
            <p:ph type="pic" sz="quarter" idx="15"/>
          </p:nvPr>
        </p:nvSpPr>
        <p:spPr>
          <a:xfrm>
            <a:off x="0" y="-4763"/>
            <a:ext cx="12179300" cy="6862763"/>
          </a:xfrm>
          <a:solidFill>
            <a:schemeClr val="accent1"/>
          </a:solidFill>
        </p:spPr>
        <p:txBody>
          <a:bodyPr/>
          <a:lstStyle/>
          <a:p>
            <a:r>
              <a:rPr lang="en-US"/>
              <a:t>Click icon to add picture</a:t>
            </a: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5312215" y="2432458"/>
            <a:ext cx="6044503"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6" name="Content Placeholder 5">
            <a:extLst>
              <a:ext uri="{FF2B5EF4-FFF2-40B4-BE49-F238E27FC236}">
                <a16:creationId xmlns:a16="http://schemas.microsoft.com/office/drawing/2014/main" id="{BA933BB6-76EF-4E91-AEF1-BE67D60ED86C}"/>
              </a:ext>
            </a:extLst>
          </p:cNvPr>
          <p:cNvSpPr>
            <a:spLocks noGrp="1"/>
          </p:cNvSpPr>
          <p:nvPr>
            <p:ph sz="quarter" idx="16"/>
          </p:nvPr>
        </p:nvSpPr>
        <p:spPr>
          <a:xfrm>
            <a:off x="5311775" y="3530600"/>
            <a:ext cx="6044943" cy="2825750"/>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22201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5/18/2024</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pic>
        <p:nvPicPr>
          <p:cNvPr id="5" name="Picture 4">
            <a:extLst>
              <a:ext uri="{FF2B5EF4-FFF2-40B4-BE49-F238E27FC236}">
                <a16:creationId xmlns:a16="http://schemas.microsoft.com/office/drawing/2014/main" id="{05A03656-1F6D-D044-B015-1B4DAD3A56BE}"/>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Tree>
    <p:extLst>
      <p:ext uri="{BB962C8B-B14F-4D97-AF65-F5344CB8AC3E}">
        <p14:creationId xmlns:p14="http://schemas.microsoft.com/office/powerpoint/2010/main" val="41102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tx1"/>
        </a:solidFill>
        <a:effectLst/>
      </p:bgPr>
    </p:bg>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62CB9073-1A97-EF48-93BC-E626B884D79B}"/>
              </a:ext>
            </a:extLst>
          </p:cNvPr>
          <p:cNvSpPr>
            <a:spLocks noGrp="1"/>
          </p:cNvSpPr>
          <p:nvPr>
            <p:ph type="pic" sz="quarter" idx="14"/>
          </p:nvPr>
        </p:nvSpPr>
        <p:spPr>
          <a:xfrm>
            <a:off x="-9249" y="-4352"/>
            <a:ext cx="12201250" cy="6862352"/>
          </a:xfrm>
          <a:custGeom>
            <a:avLst/>
            <a:gdLst>
              <a:gd name="connsiteX0" fmla="*/ 0 w 12201250"/>
              <a:gd name="connsiteY0" fmla="*/ 0 h 6862352"/>
              <a:gd name="connsiteX1" fmla="*/ 11376796 w 12201250"/>
              <a:gd name="connsiteY1" fmla="*/ 0 h 6862352"/>
              <a:gd name="connsiteX2" fmla="*/ 12201249 w 12201250"/>
              <a:gd name="connsiteY2" fmla="*/ 824452 h 6862352"/>
              <a:gd name="connsiteX3" fmla="*/ 12201249 w 12201250"/>
              <a:gd name="connsiteY3" fmla="*/ 0 h 6862352"/>
              <a:gd name="connsiteX4" fmla="*/ 12201250 w 12201250"/>
              <a:gd name="connsiteY4" fmla="*/ 0 h 6862352"/>
              <a:gd name="connsiteX5" fmla="*/ 12201250 w 12201250"/>
              <a:gd name="connsiteY5" fmla="*/ 6862352 h 6862352"/>
              <a:gd name="connsiteX6" fmla="*/ 839512 w 12201250"/>
              <a:gd name="connsiteY6" fmla="*/ 6862352 h 6862352"/>
              <a:gd name="connsiteX7" fmla="*/ 9249 w 12201250"/>
              <a:gd name="connsiteY7" fmla="*/ 6032090 h 6862352"/>
              <a:gd name="connsiteX8" fmla="*/ 9249 w 12201250"/>
              <a:gd name="connsiteY8" fmla="*/ 6862352 h 6862352"/>
              <a:gd name="connsiteX9" fmla="*/ 0 w 12201250"/>
              <a:gd name="connsiteY9" fmla="*/ 6862352 h 686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250" h="6862352">
                <a:moveTo>
                  <a:pt x="0" y="0"/>
                </a:moveTo>
                <a:lnTo>
                  <a:pt x="11376796" y="0"/>
                </a:lnTo>
                <a:lnTo>
                  <a:pt x="12201249" y="824452"/>
                </a:lnTo>
                <a:lnTo>
                  <a:pt x="12201249" y="0"/>
                </a:lnTo>
                <a:lnTo>
                  <a:pt x="12201250" y="0"/>
                </a:lnTo>
                <a:lnTo>
                  <a:pt x="12201250" y="6862352"/>
                </a:lnTo>
                <a:lnTo>
                  <a:pt x="839512" y="6862352"/>
                </a:lnTo>
                <a:lnTo>
                  <a:pt x="9249" y="6032090"/>
                </a:lnTo>
                <a:lnTo>
                  <a:pt x="9249" y="6862352"/>
                </a:lnTo>
                <a:lnTo>
                  <a:pt x="0" y="6862352"/>
                </a:lnTo>
                <a:close/>
              </a:path>
            </a:pathLst>
          </a:custGeom>
          <a:solidFill>
            <a:schemeClr val="tx1"/>
          </a:solidFill>
        </p:spPr>
        <p:txBody>
          <a:bodyPr wrap="square">
            <a:noAutofit/>
          </a:bodyPr>
          <a:lstStyle/>
          <a:p>
            <a:r>
              <a:rPr lang="en-US"/>
              <a:t>Click icon to add picture</a:t>
            </a:r>
            <a:endParaRPr lang="en-US" dirty="0"/>
          </a:p>
        </p:txBody>
      </p:sp>
      <p:sp>
        <p:nvSpPr>
          <p:cNvPr id="12" name="Text Placeholder 2">
            <a:extLst>
              <a:ext uri="{FF2B5EF4-FFF2-40B4-BE49-F238E27FC236}">
                <a16:creationId xmlns:a16="http://schemas.microsoft.com/office/drawing/2014/main" id="{63A7554C-2E3E-454F-9E07-C38195D4CF32}"/>
              </a:ext>
            </a:extLst>
          </p:cNvPr>
          <p:cNvSpPr>
            <a:spLocks noGrp="1"/>
          </p:cNvSpPr>
          <p:nvPr>
            <p:ph type="body" idx="13" hasCustomPrompt="1"/>
          </p:nvPr>
        </p:nvSpPr>
        <p:spPr>
          <a:xfrm>
            <a:off x="838200" y="4561873"/>
            <a:ext cx="10515600" cy="703135"/>
          </a:xfrm>
        </p:spPr>
        <p:txBody>
          <a:bodyPr lIns="91440" rIns="91440" anchor="ctr">
            <a:normAutofit/>
          </a:bodyPr>
          <a:lstStyle>
            <a:lvl1pPr marL="0" indent="0" algn="l">
              <a:lnSpc>
                <a:spcPct val="150000"/>
              </a:lnSpc>
              <a:buNone/>
              <a:defRPr sz="2400" b="1" i="0" cap="all" spc="600" baseline="0">
                <a:solidFill>
                  <a:schemeClr val="bg1"/>
                </a:solidFill>
                <a:latin typeface="MingLiU" panose="02020509000000000000" pitchFamily="49" charset="-120"/>
                <a:ea typeface="MingLiU" panose="02020509000000000000" pitchFamily="49"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dirty="0">
                <a:latin typeface="Meiryo UI" panose="020B0604030504040204" pitchFamily="50" charset="-128"/>
                <a:ea typeface="Meiryo UI" panose="020B0604030504040204" pitchFamily="50" charset="-128"/>
              </a:rPr>
              <a:t>Subtitle</a:t>
            </a:r>
            <a:endParaRPr lang="ja-JP" altLang="en-US" dirty="0">
              <a:latin typeface="Meiryo UI" panose="020B0604030504040204" pitchFamily="50" charset="-128"/>
              <a:ea typeface="Meiryo UI" panose="020B0604030504040204" pitchFamily="50" charset="-128"/>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hasCustomPrompt="1"/>
          </p:nvPr>
        </p:nvSpPr>
        <p:spPr>
          <a:xfrm>
            <a:off x="838200" y="2373294"/>
            <a:ext cx="7709488" cy="1927810"/>
          </a:xfrm>
        </p:spPr>
        <p:txBody>
          <a:bodyPr lIns="91440" rIns="91440">
            <a:noAutofit/>
          </a:bodyPr>
          <a:lstStyle>
            <a:lvl1pPr algn="l">
              <a:defRPr sz="13800" b="1" i="0" spc="150" baseline="0">
                <a:solidFill>
                  <a:schemeClr val="bg1"/>
                </a:solidFill>
                <a:latin typeface="MingLiU" panose="02020509000000000000" pitchFamily="49" charset="-120"/>
                <a:ea typeface="MingLiU" panose="02020509000000000000" pitchFamily="49" charset="-120"/>
              </a:defRPr>
            </a:lvl1pPr>
          </a:lstStyle>
          <a:p>
            <a:r>
              <a:rPr lang="en-US" dirty="0"/>
              <a:t>Title</a:t>
            </a:r>
          </a:p>
        </p:txBody>
      </p:sp>
      <p:sp>
        <p:nvSpPr>
          <p:cNvPr id="22" name="Right Triangle 21">
            <a:extLst>
              <a:ext uri="{FF2B5EF4-FFF2-40B4-BE49-F238E27FC236}">
                <a16:creationId xmlns:a16="http://schemas.microsoft.com/office/drawing/2014/main" id="{EF81B901-913B-5741-A4AC-B5819DACFCDF}"/>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Right Triangle 22">
            <a:extLst>
              <a:ext uri="{FF2B5EF4-FFF2-40B4-BE49-F238E27FC236}">
                <a16:creationId xmlns:a16="http://schemas.microsoft.com/office/drawing/2014/main" id="{8FDD99BC-FCD1-D541-9FE6-03E39F2856C6}"/>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Oval 22">
            <a:extLst>
              <a:ext uri="{FF2B5EF4-FFF2-40B4-BE49-F238E27FC236}">
                <a16:creationId xmlns:a16="http://schemas.microsoft.com/office/drawing/2014/main" id="{CA93CC85-EFC8-994A-9ADB-8DEE2579AAF9}"/>
              </a:ext>
            </a:extLst>
          </p:cNvPr>
          <p:cNvSpPr/>
          <p:nvPr userDrawn="1"/>
        </p:nvSpPr>
        <p:spPr>
          <a:xfrm rot="16200000" flipH="1">
            <a:off x="1668897" y="3522719"/>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94414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165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2 content ">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5188DA-8D2D-EE45-B63B-68389D618B8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a:stretch/>
        </p:blipFill>
        <p:spPr>
          <a:xfrm>
            <a:off x="12700" y="-4352"/>
            <a:ext cx="6618160" cy="6862352"/>
          </a:xfrm>
          <a:prstGeom prst="rect">
            <a:avLst/>
          </a:prstGeom>
        </p:spPr>
      </p:pic>
      <p:sp>
        <p:nvSpPr>
          <p:cNvPr id="6" name="Right Triangle 5">
            <a:extLst>
              <a:ext uri="{FF2B5EF4-FFF2-40B4-BE49-F238E27FC236}">
                <a16:creationId xmlns:a16="http://schemas.microsoft.com/office/drawing/2014/main" id="{49DD1090-E08C-414F-B909-F960029978CC}"/>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9" name="Title 1">
            <a:extLst>
              <a:ext uri="{FF2B5EF4-FFF2-40B4-BE49-F238E27FC236}">
                <a16:creationId xmlns:a16="http://schemas.microsoft.com/office/drawing/2014/main" id="{42AACF99-BFF2-EF4D-905B-698BF1366208}"/>
              </a:ext>
            </a:extLst>
          </p:cNvPr>
          <p:cNvSpPr>
            <a:spLocks noGrp="1"/>
          </p:cNvSpPr>
          <p:nvPr>
            <p:ph type="title"/>
          </p:nvPr>
        </p:nvSpPr>
        <p:spPr>
          <a:xfrm>
            <a:off x="830269" y="168721"/>
            <a:ext cx="4858575"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sp>
        <p:nvSpPr>
          <p:cNvPr id="20" name="Oval 22">
            <a:extLst>
              <a:ext uri="{FF2B5EF4-FFF2-40B4-BE49-F238E27FC236}">
                <a16:creationId xmlns:a16="http://schemas.microsoft.com/office/drawing/2014/main" id="{E86DEBE5-E80B-624F-85DC-B53B9841EF52}"/>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ight Triangle 23">
            <a:extLst>
              <a:ext uri="{FF2B5EF4-FFF2-40B4-BE49-F238E27FC236}">
                <a16:creationId xmlns:a16="http://schemas.microsoft.com/office/drawing/2014/main" id="{2498330F-989F-C743-B682-3B45105A64F9}"/>
              </a:ext>
            </a:extLst>
          </p:cNvPr>
          <p:cNvSpPr/>
          <p:nvPr userDrawn="1"/>
        </p:nvSpPr>
        <p:spPr>
          <a:xfrm rot="10800000">
            <a:off x="5800596" y="-435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5" name="Picture Placeholder 10">
            <a:extLst>
              <a:ext uri="{FF2B5EF4-FFF2-40B4-BE49-F238E27FC236}">
                <a16:creationId xmlns:a16="http://schemas.microsoft.com/office/drawing/2014/main" id="{4BFA0C42-6D2A-FE45-B00F-C3FE723B69B9}"/>
              </a:ext>
            </a:extLst>
          </p:cNvPr>
          <p:cNvSpPr>
            <a:spLocks noGrp="1"/>
          </p:cNvSpPr>
          <p:nvPr>
            <p:ph type="pic" sz="quarter" idx="14"/>
          </p:nvPr>
        </p:nvSpPr>
        <p:spPr>
          <a:xfrm>
            <a:off x="6638925" y="-4352"/>
            <a:ext cx="5553075" cy="6862352"/>
          </a:xfrm>
          <a:solidFill>
            <a:schemeClr val="accent1"/>
          </a:solidFill>
        </p:spPr>
        <p:txBody>
          <a:bodyPr/>
          <a:lstStyle/>
          <a:p>
            <a:r>
              <a:rPr lang="en-US"/>
              <a:t>Click icon to add picture</a:t>
            </a:r>
            <a:endParaRPr lang="en-US" dirty="0"/>
          </a:p>
        </p:txBody>
      </p:sp>
      <p:cxnSp>
        <p:nvCxnSpPr>
          <p:cNvPr id="26" name="Straight Connector 25">
            <a:extLst>
              <a:ext uri="{FF2B5EF4-FFF2-40B4-BE49-F238E27FC236}">
                <a16:creationId xmlns:a16="http://schemas.microsoft.com/office/drawing/2014/main" id="{DD7A153A-DE47-5845-9FBA-5E84842262CB}"/>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470FEE8-FCFE-D34B-AC0A-D33499171CF5}"/>
              </a:ext>
            </a:extLst>
          </p:cNvPr>
          <p:cNvCxnSpPr>
            <a:cxnSpLocks/>
          </p:cNvCxnSpPr>
          <p:nvPr userDrawn="1"/>
        </p:nvCxnSpPr>
        <p:spPr>
          <a:xfrm>
            <a:off x="5235260"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F88E3020-67F3-4319-8D6D-AF959AE4492B}"/>
              </a:ext>
            </a:extLst>
          </p:cNvPr>
          <p:cNvSpPr>
            <a:spLocks noGrp="1"/>
          </p:cNvSpPr>
          <p:nvPr>
            <p:ph type="dt" sz="half" idx="15"/>
          </p:nvPr>
        </p:nvSpPr>
        <p:spPr/>
        <p:txBody>
          <a:bodyPr/>
          <a:lstStyle/>
          <a:p>
            <a:fld id="{81B73CA7-3CCD-504D-B97A-835A2330CDB2}" type="datetimeFigureOut">
              <a:rPr lang="en-US" smtClean="0"/>
              <a:pPr/>
              <a:t>5/18/2024</a:t>
            </a:fld>
            <a:endParaRPr lang="en-US" dirty="0"/>
          </a:p>
        </p:txBody>
      </p:sp>
      <p:sp>
        <p:nvSpPr>
          <p:cNvPr id="7" name="Footer Placeholder 6">
            <a:extLst>
              <a:ext uri="{FF2B5EF4-FFF2-40B4-BE49-F238E27FC236}">
                <a16:creationId xmlns:a16="http://schemas.microsoft.com/office/drawing/2014/main" id="{C8332DD3-414D-426E-BB83-A7CE934174B6}"/>
              </a:ext>
            </a:extLst>
          </p:cNvPr>
          <p:cNvSpPr>
            <a:spLocks noGrp="1"/>
          </p:cNvSpPr>
          <p:nvPr>
            <p:ph type="ftr" sz="quarter" idx="16"/>
          </p:nvPr>
        </p:nvSpPr>
        <p:spPr/>
        <p:txBody>
          <a:bodyPr/>
          <a:lstStyle/>
          <a:p>
            <a:endParaRPr lang="en-US" dirty="0"/>
          </a:p>
        </p:txBody>
      </p:sp>
      <p:sp>
        <p:nvSpPr>
          <p:cNvPr id="8" name="Slide Number Placeholder 7">
            <a:extLst>
              <a:ext uri="{FF2B5EF4-FFF2-40B4-BE49-F238E27FC236}">
                <a16:creationId xmlns:a16="http://schemas.microsoft.com/office/drawing/2014/main" id="{5DBA4D0A-04F7-406D-970F-851D89A87A95}"/>
              </a:ext>
            </a:extLst>
          </p:cNvPr>
          <p:cNvSpPr>
            <a:spLocks noGrp="1"/>
          </p:cNvSpPr>
          <p:nvPr>
            <p:ph type="sldNum" sz="quarter" idx="17"/>
          </p:nvPr>
        </p:nvSpPr>
        <p:spPr/>
        <p:txBody>
          <a:bodyPr/>
          <a:lstStyle/>
          <a:p>
            <a:fld id="{5831BA38-18F3-0A4D-A45F-13B53FF2DACC}" type="slidenum">
              <a:rPr lang="en-US" smtClean="0"/>
              <a:pPr/>
              <a:t>‹#›</a:t>
            </a:fld>
            <a:endParaRPr lang="en-US" dirty="0"/>
          </a:p>
        </p:txBody>
      </p:sp>
      <p:sp>
        <p:nvSpPr>
          <p:cNvPr id="11" name="Content Placeholder 10">
            <a:extLst>
              <a:ext uri="{FF2B5EF4-FFF2-40B4-BE49-F238E27FC236}">
                <a16:creationId xmlns:a16="http://schemas.microsoft.com/office/drawing/2014/main" id="{D68424A6-569A-4335-9863-0351A5FABE88}"/>
              </a:ext>
            </a:extLst>
          </p:cNvPr>
          <p:cNvSpPr>
            <a:spLocks noGrp="1"/>
          </p:cNvSpPr>
          <p:nvPr>
            <p:ph sz="quarter" idx="18"/>
          </p:nvPr>
        </p:nvSpPr>
        <p:spPr>
          <a:xfrm>
            <a:off x="830263" y="1266825"/>
            <a:ext cx="48585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554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3.pn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D48F80-1562-4C4E-887A-B3EB2024C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045F5A-B343-9140-888A-F4A0F3DAE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2865FBC-5324-6640-AB2B-F303AA276FA5}"/>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bg1"/>
                </a:solidFill>
              </a:defRPr>
            </a:lvl1pPr>
          </a:lstStyle>
          <a:p>
            <a:fld id="{81B73CA7-3CCD-504D-B97A-835A2330CDB2}" type="datetimeFigureOut">
              <a:rPr lang="en-US" smtClean="0"/>
              <a:pPr/>
              <a:t>5/18/2024</a:t>
            </a:fld>
            <a:endParaRPr lang="en-US" dirty="0"/>
          </a:p>
        </p:txBody>
      </p:sp>
      <p:sp>
        <p:nvSpPr>
          <p:cNvPr id="5" name="Footer Placeholder 4">
            <a:extLst>
              <a:ext uri="{FF2B5EF4-FFF2-40B4-BE49-F238E27FC236}">
                <a16:creationId xmlns:a16="http://schemas.microsoft.com/office/drawing/2014/main" id="{567050E5-FDBF-7C4A-8BB3-B44C2CEBA89A}"/>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7DC1BFAD-CCAB-D24E-B7A6-4B9D514D05A3}"/>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800">
                <a:solidFill>
                  <a:schemeClr val="bg1"/>
                </a:solidFill>
              </a:defRPr>
            </a:lvl1p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22651620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1" r:id="rId3"/>
    <p:sldLayoutId id="2147483710" r:id="rId4"/>
    <p:sldLayoutId id="2147483714" r:id="rId5"/>
    <p:sldLayoutId id="2147483715" r:id="rId6"/>
    <p:sldLayoutId id="2147483970" r:id="rId7"/>
    <p:sldLayoutId id="2147483971" r:id="rId8"/>
    <p:sldLayoutId id="2147483972" r:id="rId9"/>
    <p:sldLayoutId id="2147483973" r:id="rId10"/>
    <p:sldLayoutId id="2147483974" r:id="rId11"/>
  </p:sldLayoutIdLst>
  <p:txStyles>
    <p:titleStyle>
      <a:lvl1pPr algn="l" defTabSz="914400" rtl="0" eaLnBrk="1" latinLnBrk="0" hangingPunct="1">
        <a:lnSpc>
          <a:spcPct val="90000"/>
        </a:lnSpc>
        <a:spcBef>
          <a:spcPct val="0"/>
        </a:spcBef>
        <a:buNone/>
        <a:defRPr sz="2400" b="1" kern="1200" spc="150" baseline="0">
          <a:solidFill>
            <a:schemeClr val="bg1"/>
          </a:solidFill>
          <a:latin typeface="+mj-lt"/>
          <a:ea typeface="MingLiU" panose="02020509000000000000" pitchFamily="49" charset="-120"/>
          <a:cs typeface="+mj-cs"/>
        </a:defRPr>
      </a:lvl1pPr>
    </p:titleStyle>
    <p:bodyStyle>
      <a:lvl1pPr marL="2286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1pPr>
      <a:lvl2pPr marL="6858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2pPr>
      <a:lvl3pPr marL="11430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3pPr>
      <a:lvl4pPr marL="16002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4pPr>
      <a:lvl5pPr marL="20574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4">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B73CA7-3CCD-504D-B97A-835A2330CDB2}" type="datetimeFigureOut">
              <a:rPr lang="en-US" smtClean="0"/>
              <a:pPr/>
              <a:t>5/18/2024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2641481850"/>
      </p:ext>
    </p:extLst>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 id="2147484107" r:id="rId14"/>
    <p:sldLayoutId id="2147484108" r:id="rId15"/>
    <p:sldLayoutId id="2147484109" r:id="rId16"/>
    <p:sldLayoutId id="2147484110" r:id="rId17"/>
    <p:sldLayoutId id="2147484111" r:id="rId18"/>
    <p:sldLayoutId id="2147484112" r:id="rId19"/>
    <p:sldLayoutId id="2147484113" r:id="rId20"/>
    <p:sldLayoutId id="2147484114" r:id="rId21"/>
    <p:sldLayoutId id="2147484115" r:id="rId22"/>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1.xml"/><Relationship Id="rId5"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3.xml"/><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8FB64E80-675E-6A4A-AF41-D8DE47B3CFE5}"/>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alphaModFix amt="62000"/>
            <a:extLst>
              <a:ext uri="{BEBA8EAE-BF5A-486C-A8C5-ECC9F3942E4B}">
                <a14:imgProps xmlns:a14="http://schemas.microsoft.com/office/drawing/2010/main">
                  <a14:imgLayer r:embed="rId4">
                    <a14:imgEffect>
                      <a14:brightnessContrast bright="-60000"/>
                    </a14:imgEffect>
                  </a14:imgLayer>
                </a14:imgProps>
              </a:ext>
              <a:ext uri="{28A0092B-C50C-407E-A947-70E740481C1C}">
                <a14:useLocalDpi xmlns:a14="http://schemas.microsoft.com/office/drawing/2010/main"/>
              </a:ext>
            </a:extLst>
          </a:blip>
          <a:srcRect t="118" b="118"/>
          <a:stretch>
            <a:fillRect/>
          </a:stretch>
        </p:blipFill>
        <p:spPr/>
      </p:pic>
      <p:sp>
        <p:nvSpPr>
          <p:cNvPr id="23" name="Text Placeholder 22">
            <a:extLst>
              <a:ext uri="{FF2B5EF4-FFF2-40B4-BE49-F238E27FC236}">
                <a16:creationId xmlns:a16="http://schemas.microsoft.com/office/drawing/2014/main" id="{2B499F37-632F-694F-948A-C7A79D753D0C}"/>
              </a:ext>
            </a:extLst>
          </p:cNvPr>
          <p:cNvSpPr>
            <a:spLocks noGrp="1"/>
          </p:cNvSpPr>
          <p:nvPr>
            <p:ph type="body" idx="13"/>
          </p:nvPr>
        </p:nvSpPr>
        <p:spPr>
          <a:xfrm>
            <a:off x="833576" y="3858738"/>
            <a:ext cx="10515600" cy="703135"/>
          </a:xfrm>
        </p:spPr>
        <p:txBody>
          <a:bodyPr>
            <a:normAutofit/>
          </a:bodyPr>
          <a:lstStyle/>
          <a:p>
            <a:r>
              <a:rPr lang="en-US" altLang="ja-JP" dirty="0"/>
              <a:t>Names of the members:</a:t>
            </a:r>
          </a:p>
          <a:p>
            <a:endParaRPr lang="ja-JP" altLang="en-US" sz="700" dirty="0"/>
          </a:p>
        </p:txBody>
      </p:sp>
      <p:sp>
        <p:nvSpPr>
          <p:cNvPr id="22" name="Title 21">
            <a:extLst>
              <a:ext uri="{FF2B5EF4-FFF2-40B4-BE49-F238E27FC236}">
                <a16:creationId xmlns:a16="http://schemas.microsoft.com/office/drawing/2014/main" id="{DE2D9A8A-5247-6D44-AA02-758207AE1A11}"/>
              </a:ext>
            </a:extLst>
          </p:cNvPr>
          <p:cNvSpPr>
            <a:spLocks noGrp="1"/>
          </p:cNvSpPr>
          <p:nvPr>
            <p:ph type="title"/>
          </p:nvPr>
        </p:nvSpPr>
        <p:spPr>
          <a:xfrm>
            <a:off x="167080" y="995970"/>
            <a:ext cx="7709488" cy="1927810"/>
          </a:xfrm>
        </p:spPr>
        <p:txBody>
          <a:bodyPr/>
          <a:lstStyle/>
          <a:p>
            <a:r>
              <a:rPr lang="en-US" sz="6600" dirty="0"/>
              <a:t>parallel</a:t>
            </a:r>
            <a:br>
              <a:rPr lang="en-US" sz="6600" dirty="0"/>
            </a:br>
            <a:r>
              <a:rPr lang="en-US" sz="6600" dirty="0"/>
              <a:t>project</a:t>
            </a:r>
          </a:p>
        </p:txBody>
      </p:sp>
      <p:cxnSp>
        <p:nvCxnSpPr>
          <p:cNvPr id="24" name="Straight Connector 23">
            <a:extLst>
              <a:ext uri="{FF2B5EF4-FFF2-40B4-BE49-F238E27FC236}">
                <a16:creationId xmlns:a16="http://schemas.microsoft.com/office/drawing/2014/main" id="{B9B1A04B-6BC3-D643-85AB-06635BAA9D6C}"/>
              </a:ext>
              <a:ext uri="{C183D7F6-B498-43B3-948B-1728B52AA6E4}">
                <adec:decorative xmlns:adec="http://schemas.microsoft.com/office/drawing/2017/decorative" val="1"/>
              </a:ext>
            </a:extLst>
          </p:cNvPr>
          <p:cNvCxnSpPr>
            <a:cxnSpLocks/>
          </p:cNvCxnSpPr>
          <p:nvPr/>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A6FEDB-5D57-B342-8D7B-927F5879847D}"/>
              </a:ext>
              <a:ext uri="{C183D7F6-B498-43B3-948B-1728B52AA6E4}">
                <adec:decorative xmlns:adec="http://schemas.microsoft.com/office/drawing/2017/decorative" val="1"/>
              </a:ext>
            </a:extLst>
          </p:cNvPr>
          <p:cNvCxnSpPr>
            <a:cxnSpLocks/>
          </p:cNvCxnSpPr>
          <p:nvPr/>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Oval 22">
            <a:extLst>
              <a:ext uri="{FF2B5EF4-FFF2-40B4-BE49-F238E27FC236}">
                <a16:creationId xmlns:a16="http://schemas.microsoft.com/office/drawing/2014/main" id="{07285DAF-4CC1-E142-B7FA-4D3950873771}"/>
              </a:ext>
              <a:ext uri="{C183D7F6-B498-43B3-948B-1728B52AA6E4}">
                <adec:decorative xmlns:adec="http://schemas.microsoft.com/office/drawing/2017/decorative" val="1"/>
              </a:ext>
            </a:extLst>
          </p:cNvPr>
          <p:cNvSpPr/>
          <p:nvPr/>
        </p:nvSpPr>
        <p:spPr>
          <a:xfrm rot="16200000" flipH="1">
            <a:off x="1668897" y="3522719"/>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72A5241-4542-06CD-62A0-829A725417AF}"/>
              </a:ext>
            </a:extLst>
          </p:cNvPr>
          <p:cNvSpPr txBox="1"/>
          <p:nvPr/>
        </p:nvSpPr>
        <p:spPr>
          <a:xfrm>
            <a:off x="838202" y="4632501"/>
            <a:ext cx="4702299" cy="1754326"/>
          </a:xfrm>
          <a:prstGeom prst="rect">
            <a:avLst/>
          </a:prstGeom>
          <a:noFill/>
        </p:spPr>
        <p:txBody>
          <a:bodyPr wrap="square" rtlCol="0">
            <a:spAutoFit/>
          </a:bodyPr>
          <a:lstStyle/>
          <a:p>
            <a:r>
              <a:rPr lang="en-US" dirty="0">
                <a:solidFill>
                  <a:schemeClr val="bg1"/>
                </a:solidFill>
              </a:rPr>
              <a:t>1-Fares </a:t>
            </a:r>
            <a:r>
              <a:rPr lang="en-US" dirty="0" err="1">
                <a:solidFill>
                  <a:schemeClr val="bg1"/>
                </a:solidFill>
              </a:rPr>
              <a:t>Shawli</a:t>
            </a:r>
            <a:r>
              <a:rPr lang="en-US" dirty="0">
                <a:solidFill>
                  <a:schemeClr val="bg1"/>
                </a:solidFill>
              </a:rPr>
              <a:t> | 2142645.</a:t>
            </a:r>
          </a:p>
          <a:p>
            <a:r>
              <a:rPr lang="en-US" dirty="0">
                <a:solidFill>
                  <a:schemeClr val="bg1"/>
                </a:solidFill>
              </a:rPr>
              <a:t>2-Saleh </a:t>
            </a:r>
            <a:r>
              <a:rPr lang="en-US" dirty="0" err="1">
                <a:solidFill>
                  <a:schemeClr val="bg1"/>
                </a:solidFill>
              </a:rPr>
              <a:t>Almotairi</a:t>
            </a:r>
            <a:r>
              <a:rPr lang="en-US" dirty="0">
                <a:solidFill>
                  <a:schemeClr val="bg1"/>
                </a:solidFill>
              </a:rPr>
              <a:t> | 2041130.</a:t>
            </a:r>
          </a:p>
          <a:p>
            <a:r>
              <a:rPr lang="en-US" dirty="0">
                <a:solidFill>
                  <a:schemeClr val="bg1"/>
                </a:solidFill>
              </a:rPr>
              <a:t>3-Ibrahim Alessa | 2040547.</a:t>
            </a:r>
          </a:p>
          <a:p>
            <a:r>
              <a:rPr lang="en-US" dirty="0">
                <a:solidFill>
                  <a:schemeClr val="bg1"/>
                </a:solidFill>
              </a:rPr>
              <a:t>4-Ahmed Al-</a:t>
            </a:r>
            <a:r>
              <a:rPr lang="en-US" dirty="0" err="1">
                <a:solidFill>
                  <a:schemeClr val="bg1"/>
                </a:solidFill>
              </a:rPr>
              <a:t>shmrani</a:t>
            </a:r>
            <a:r>
              <a:rPr lang="en-US" dirty="0">
                <a:solidFill>
                  <a:schemeClr val="bg1"/>
                </a:solidFill>
              </a:rPr>
              <a:t> | 2141663.</a:t>
            </a:r>
          </a:p>
          <a:p>
            <a:r>
              <a:rPr lang="en-US" dirty="0">
                <a:solidFill>
                  <a:schemeClr val="bg1"/>
                </a:solidFill>
              </a:rPr>
              <a:t>5-Abdulrahman </a:t>
            </a:r>
            <a:r>
              <a:rPr lang="en-US" dirty="0" err="1">
                <a:solidFill>
                  <a:schemeClr val="bg1"/>
                </a:solidFill>
              </a:rPr>
              <a:t>Maghrabi</a:t>
            </a:r>
            <a:r>
              <a:rPr lang="en-US" dirty="0">
                <a:solidFill>
                  <a:schemeClr val="bg1"/>
                </a:solidFill>
              </a:rPr>
              <a:t> | 2042791</a:t>
            </a:r>
            <a:r>
              <a:rPr lang="ar-SA" dirty="0">
                <a:solidFill>
                  <a:schemeClr val="bg1"/>
                </a:solidFill>
              </a:rPr>
              <a:t>.</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278701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7"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641074" y="1419900"/>
            <a:ext cx="2844002" cy="4018201"/>
          </a:xfrm>
        </p:spPr>
        <p:txBody>
          <a:bodyPr vert="horz" lIns="91440" tIns="45720" rIns="91440" bIns="45720" rtlCol="0" anchor="ctr">
            <a:normAutofit/>
          </a:bodyPr>
          <a:lstStyle/>
          <a:p>
            <a:pPr algn="l"/>
            <a:r>
              <a:rPr lang="en-US" sz="4400">
                <a:solidFill>
                  <a:schemeClr val="tx1"/>
                </a:solidFill>
                <a:ea typeface="+mj-ea"/>
              </a:rPr>
              <a:t>AMDAHL’S LAW: </a:t>
            </a:r>
          </a:p>
        </p:txBody>
      </p:sp>
      <p:sp>
        <p:nvSpPr>
          <p:cNvPr id="3" name="TextBox 2">
            <a:extLst>
              <a:ext uri="{FF2B5EF4-FFF2-40B4-BE49-F238E27FC236}">
                <a16:creationId xmlns:a16="http://schemas.microsoft.com/office/drawing/2014/main" id="{02E049DA-9483-5770-7EB7-F6F9390294EB}"/>
              </a:ext>
            </a:extLst>
          </p:cNvPr>
          <p:cNvSpPr txBox="1"/>
          <p:nvPr/>
        </p:nvSpPr>
        <p:spPr>
          <a:xfrm>
            <a:off x="4701008" y="1193576"/>
            <a:ext cx="6576591" cy="4470850"/>
          </a:xfrm>
          <a:prstGeom prst="rect">
            <a:avLst/>
          </a:prstGeom>
        </p:spPr>
        <p:txBody>
          <a:bodyPr vert="horz" lIns="91440" tIns="45720" rIns="91440" bIns="45720" rtlCol="0" anchor="ctr">
            <a:normAutofit/>
          </a:bodyPr>
          <a:lstStyle/>
          <a:p>
            <a:pPr indent="-228600">
              <a:lnSpc>
                <a:spcPct val="120000"/>
              </a:lnSpc>
              <a:spcAft>
                <a:spcPts val="600"/>
              </a:spcAft>
              <a:buClr>
                <a:schemeClr val="tx1"/>
              </a:buClr>
              <a:buFont typeface="Arial" panose="020B0604020202020204" pitchFamily="34" charset="0"/>
              <a:buChar char="•"/>
            </a:pPr>
            <a:endParaRPr lang="en-US" cap="all" dirty="0"/>
          </a:p>
        </p:txBody>
      </p:sp>
      <p:pic>
        <p:nvPicPr>
          <p:cNvPr id="26" name="Picture 25">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
        <p:nvSpPr>
          <p:cNvPr id="4" name="مربع نص 3">
            <a:extLst>
              <a:ext uri="{FF2B5EF4-FFF2-40B4-BE49-F238E27FC236}">
                <a16:creationId xmlns:a16="http://schemas.microsoft.com/office/drawing/2014/main" id="{99777F69-2D23-5327-2114-25C2AC6CCF70}"/>
              </a:ext>
            </a:extLst>
          </p:cNvPr>
          <p:cNvSpPr txBox="1"/>
          <p:nvPr/>
        </p:nvSpPr>
        <p:spPr>
          <a:xfrm>
            <a:off x="4531237" y="2516278"/>
            <a:ext cx="6916132" cy="1669368"/>
          </a:xfrm>
          <a:prstGeom prst="rect">
            <a:avLst/>
          </a:prstGeom>
          <a:noFill/>
        </p:spPr>
        <p:txBody>
          <a:bodyPr wrap="square">
            <a:spAutoFit/>
          </a:bodyPr>
          <a:lstStyle/>
          <a:p>
            <a:pPr marL="0" marR="0">
              <a:lnSpc>
                <a:spcPct val="115000"/>
              </a:lnSpc>
              <a:spcBef>
                <a:spcPts val="0"/>
              </a:spcBef>
              <a:spcAft>
                <a:spcPts val="0"/>
              </a:spcAft>
            </a:pPr>
            <a:r>
              <a:rPr lang="en-GB" sz="1800" kern="100" dirty="0">
                <a:effectLst/>
                <a:latin typeface="Aptos" panose="020B0004020202020204" pitchFamily="34" charset="0"/>
                <a:ea typeface="Aptos" panose="020B0004020202020204" pitchFamily="34" charset="0"/>
                <a:cs typeface="Arial" panose="020B0604020202020204" pitchFamily="34" charset="0"/>
              </a:rPr>
              <a:t>speedup=</a:t>
            </a:r>
            <a:r>
              <a:rPr lang="en-GB" sz="1800" kern="100" dirty="0" err="1">
                <a:effectLst/>
                <a:latin typeface="Aptos" panose="020B0004020202020204" pitchFamily="34" charset="0"/>
                <a:ea typeface="Aptos" panose="020B0004020202020204" pitchFamily="34" charset="0"/>
                <a:cs typeface="Arial" panose="020B0604020202020204" pitchFamily="34" charset="0"/>
              </a:rPr>
              <a:t>ts</a:t>
            </a:r>
            <a:r>
              <a:rPr lang="en-GB" sz="1800" kern="100" dirty="0">
                <a:effectLst/>
                <a:latin typeface="Aptos" panose="020B0004020202020204" pitchFamily="34" charset="0"/>
                <a:ea typeface="Aptos" panose="020B0004020202020204" pitchFamily="34" charset="0"/>
                <a:cs typeface="Arial" panose="020B0604020202020204" pitchFamily="34" charset="0"/>
              </a:rPr>
              <a:t>/</a:t>
            </a:r>
            <a:r>
              <a:rPr lang="en-GB" sz="1800" kern="100" dirty="0" err="1">
                <a:effectLst/>
                <a:latin typeface="Aptos" panose="020B0004020202020204" pitchFamily="34" charset="0"/>
                <a:ea typeface="Aptos" panose="020B0004020202020204" pitchFamily="34" charset="0"/>
                <a:cs typeface="Arial" panose="020B0604020202020204" pitchFamily="34" charset="0"/>
              </a:rPr>
              <a:t>tp</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0"/>
              </a:spcAft>
            </a:pPr>
            <a:r>
              <a:rPr lang="en-GB" sz="1800" kern="100" dirty="0">
                <a:effectLst/>
                <a:latin typeface="Aptos" panose="020B0004020202020204" pitchFamily="34" charset="0"/>
                <a:ea typeface="Aptos" panose="020B0004020202020204" pitchFamily="34" charset="0"/>
                <a:cs typeface="Arial" panose="020B0604020202020204" pitchFamily="34" charset="0"/>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0"/>
              </a:spcAft>
            </a:pPr>
            <a:r>
              <a:rPr lang="en-US" sz="1800" kern="100" dirty="0">
                <a:effectLst/>
                <a:latin typeface="Aptos" panose="020B0004020202020204" pitchFamily="34" charset="0"/>
                <a:ea typeface="Aptos" panose="020B0004020202020204" pitchFamily="34" charset="0"/>
                <a:cs typeface="Arial" panose="020B0604020202020204" pitchFamily="34" charset="0"/>
              </a:rPr>
              <a:t>efficiency= speedup/num of pro *1</a:t>
            </a:r>
          </a:p>
          <a:p>
            <a:pPr marL="0" marR="0">
              <a:lnSpc>
                <a:spcPct val="115000"/>
              </a:lnSpc>
              <a:spcBef>
                <a:spcPts val="0"/>
              </a:spcBef>
              <a:spcAft>
                <a:spcPts val="0"/>
              </a:spcAft>
            </a:pPr>
            <a:endParaRPr lang="en-US" kern="100" dirty="0">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0"/>
              </a:spcAft>
            </a:pPr>
            <a:r>
              <a:rPr lang="en-US" sz="1800" kern="100" dirty="0">
                <a:effectLst/>
                <a:latin typeface="Aptos" panose="020B0004020202020204" pitchFamily="34" charset="0"/>
                <a:ea typeface="Aptos" panose="020B0004020202020204" pitchFamily="34" charset="0"/>
                <a:cs typeface="Arial" panose="020B0604020202020204" pitchFamily="34" charset="0"/>
              </a:rPr>
              <a:t>We used these laws to count  for the speedup and efficiency </a:t>
            </a:r>
          </a:p>
        </p:txBody>
      </p:sp>
    </p:spTree>
    <p:extLst>
      <p:ext uri="{BB962C8B-B14F-4D97-AF65-F5344CB8AC3E}">
        <p14:creationId xmlns:p14="http://schemas.microsoft.com/office/powerpoint/2010/main" val="214297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8"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7" name="Rectangle 26">
            <a:extLst>
              <a:ext uri="{FF2B5EF4-FFF2-40B4-BE49-F238E27FC236}">
                <a16:creationId xmlns:a16="http://schemas.microsoft.com/office/drawing/2014/main" id="{37045EDB-9848-48E1-AF93-51B94A6B4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913775" y="1343991"/>
            <a:ext cx="3145305" cy="4157256"/>
          </a:xfrm>
        </p:spPr>
        <p:txBody>
          <a:bodyPr vert="horz" lIns="91440" tIns="45720" rIns="91440" bIns="45720" rtlCol="0" anchor="ctr">
            <a:normAutofit/>
          </a:bodyPr>
          <a:lstStyle/>
          <a:p>
            <a:pPr algn="l"/>
            <a:r>
              <a:rPr lang="en-US" sz="3700" dirty="0">
                <a:solidFill>
                  <a:schemeClr val="tx1"/>
                </a:solidFill>
                <a:ea typeface="+mj-ea"/>
              </a:rPr>
              <a:t>CONCLUSION</a:t>
            </a:r>
          </a:p>
        </p:txBody>
      </p:sp>
      <p:sp>
        <p:nvSpPr>
          <p:cNvPr id="32" name="Rectangle: Rounded Corners 31">
            <a:extLst>
              <a:ext uri="{FF2B5EF4-FFF2-40B4-BE49-F238E27FC236}">
                <a16:creationId xmlns:a16="http://schemas.microsoft.com/office/drawing/2014/main" id="{099DAEF2-2587-42F9-A6E0-D0002FD4D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1253578"/>
            <a:ext cx="6926319" cy="4338083"/>
          </a:xfrm>
          <a:prstGeom prst="roundRect">
            <a:avLst>
              <a:gd name="adj" fmla="val 2158"/>
            </a:avLst>
          </a:prstGeom>
          <a:gradFill>
            <a:gsLst>
              <a:gs pos="0">
                <a:schemeClr val="bg1">
                  <a:lumMod val="95000"/>
                </a:schemeClr>
              </a:gs>
              <a:gs pos="100000">
                <a:schemeClr val="bg1">
                  <a:lumMod val="85000"/>
                </a:schemeClr>
              </a:gs>
            </a:gsLst>
            <a:lin ang="5400000" scaled="0"/>
          </a:gradFill>
          <a:ln w="82550" cap="sq">
            <a:solidFill>
              <a:schemeClr val="bg1">
                <a:lumMod val="95000"/>
              </a:schemeClr>
            </a:solidFill>
            <a:miter lim="800000"/>
          </a:ln>
          <a:scene3d>
            <a:camera prst="orthographicFront"/>
            <a:lightRig rig="threePt" dir="t">
              <a:rot lat="0" lon="0" rev="2700000"/>
            </a:lightRig>
          </a:scene3d>
          <a:sp3d contourW="6350">
            <a:bevelT h="38100"/>
            <a:contourClr>
              <a:schemeClr val="bg1">
                <a:lumMod val="6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F96B48BD-04DD-4A15-B184-476ECCC40E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74141"/>
          <a:stretch/>
        </p:blipFill>
        <p:spPr>
          <a:xfrm>
            <a:off x="0" y="1"/>
            <a:ext cx="12192000" cy="1773382"/>
          </a:xfrm>
          <a:prstGeom prst="rect">
            <a:avLst/>
          </a:prstGeom>
        </p:spPr>
      </p:pic>
      <p:sp>
        <p:nvSpPr>
          <p:cNvPr id="18" name="Content Placeholder 17">
            <a:extLst>
              <a:ext uri="{FF2B5EF4-FFF2-40B4-BE49-F238E27FC236}">
                <a16:creationId xmlns:a16="http://schemas.microsoft.com/office/drawing/2014/main" id="{F451EBE7-64A3-7E40-8C33-3C01E8EBABD2}"/>
              </a:ext>
            </a:extLst>
          </p:cNvPr>
          <p:cNvSpPr>
            <a:spLocks/>
          </p:cNvSpPr>
          <p:nvPr/>
        </p:nvSpPr>
        <p:spPr>
          <a:xfrm>
            <a:off x="4800600" y="1435100"/>
            <a:ext cx="6578600" cy="3860800"/>
          </a:xfrm>
          <a:prstGeom prst="rect">
            <a:avLst/>
          </a:prstGeom>
        </p:spPr>
        <p:txBody>
          <a:bodyPr>
            <a:noAutofit/>
          </a:bodyPr>
          <a:lstStyle/>
          <a:p>
            <a:pPr defTabSz="548640">
              <a:spcAft>
                <a:spcPts val="600"/>
              </a:spcAft>
            </a:pPr>
            <a:endParaRPr lang="en-US" sz="2400" dirty="0"/>
          </a:p>
        </p:txBody>
      </p:sp>
      <p:sp>
        <p:nvSpPr>
          <p:cNvPr id="2" name="TextBox 1">
            <a:extLst>
              <a:ext uri="{FF2B5EF4-FFF2-40B4-BE49-F238E27FC236}">
                <a16:creationId xmlns:a16="http://schemas.microsoft.com/office/drawing/2014/main" id="{CB963A61-0021-3D11-5958-7BCFA48CFD83}"/>
              </a:ext>
            </a:extLst>
          </p:cNvPr>
          <p:cNvSpPr txBox="1"/>
          <p:nvPr/>
        </p:nvSpPr>
        <p:spPr>
          <a:xfrm>
            <a:off x="5663682" y="2165185"/>
            <a:ext cx="4506685" cy="1723549"/>
          </a:xfrm>
          <a:prstGeom prst="rect">
            <a:avLst/>
          </a:prstGeom>
          <a:noFill/>
        </p:spPr>
        <p:txBody>
          <a:bodyPr wrap="square" rtlCol="0">
            <a:spAutoFit/>
          </a:bodyPr>
          <a:lstStyle/>
          <a:p>
            <a:pPr algn="ctr" defTabSz="548640">
              <a:spcAft>
                <a:spcPts val="600"/>
              </a:spcAft>
            </a:pPr>
            <a:r>
              <a:rPr lang="en-US" sz="1920" dirty="0"/>
              <a:t>The best version is MPI based on speed up and execution time but OpenMP is more efficient </a:t>
            </a:r>
          </a:p>
          <a:p>
            <a:pPr algn="ctr" defTabSz="548640">
              <a:spcAft>
                <a:spcPts val="600"/>
              </a:spcAft>
            </a:pPr>
            <a:endParaRPr lang="en-US" sz="1920" dirty="0"/>
          </a:p>
          <a:p>
            <a:pPr algn="ctr" defTabSz="548640">
              <a:spcAft>
                <a:spcPts val="600"/>
              </a:spcAft>
            </a:pPr>
            <a:r>
              <a:rPr lang="en-US" sz="1920" dirty="0"/>
              <a:t>Thank you</a:t>
            </a:r>
            <a:endParaRPr lang="en-US" sz="3200" dirty="0"/>
          </a:p>
        </p:txBody>
      </p:sp>
    </p:spTree>
    <p:extLst>
      <p:ext uri="{BB962C8B-B14F-4D97-AF65-F5344CB8AC3E}">
        <p14:creationId xmlns:p14="http://schemas.microsoft.com/office/powerpoint/2010/main" val="270088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5"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a:extLst>
              <a:ext uri="{FF2B5EF4-FFF2-40B4-BE49-F238E27FC236}">
                <a16:creationId xmlns:a16="http://schemas.microsoft.com/office/drawing/2014/main" id="{218D7DD0-110F-43F3-A7E4-B51873CBF1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9" name="Rectangle 68">
            <a:extLst>
              <a:ext uri="{FF2B5EF4-FFF2-40B4-BE49-F238E27FC236}">
                <a16:creationId xmlns:a16="http://schemas.microsoft.com/office/drawing/2014/main" id="{3A9C15D4-2EE7-4D05-B87C-91D1F3B96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Rectangle 70">
            <a:extLst>
              <a:ext uri="{FF2B5EF4-FFF2-40B4-BE49-F238E27FC236}">
                <a16:creationId xmlns:a16="http://schemas.microsoft.com/office/drawing/2014/main" id="{4ED7B0FB-9654-4441-9545-02D458B68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7BB94C57-FDF3-45A3-9D1F-904523D79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641074" y="1419900"/>
            <a:ext cx="2844002" cy="4018201"/>
          </a:xfrm>
        </p:spPr>
        <p:txBody>
          <a:bodyPr vert="horz" lIns="91440" tIns="45720" rIns="91440" bIns="45720" rtlCol="0" anchor="ctr">
            <a:normAutofit/>
          </a:bodyPr>
          <a:lstStyle/>
          <a:p>
            <a:pPr algn="l"/>
            <a:r>
              <a:rPr lang="en-US" sz="2800">
                <a:solidFill>
                  <a:schemeClr val="tx1"/>
                </a:solidFill>
                <a:ea typeface="+mj-ea"/>
              </a:rPr>
              <a:t>INTRODUCTION</a:t>
            </a:r>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8"/>
          </p:nvPr>
        </p:nvSpPr>
        <p:spPr>
          <a:xfrm>
            <a:off x="4701008" y="1193576"/>
            <a:ext cx="6576591" cy="4470850"/>
          </a:xfrm>
        </p:spPr>
        <p:txBody>
          <a:bodyPr vert="horz" lIns="91440" tIns="45720" rIns="91440" bIns="45720" rtlCol="0" anchor="ctr">
            <a:normAutofit/>
          </a:bodyPr>
          <a:lstStyle/>
          <a:p>
            <a:pPr marL="0"/>
            <a:r>
              <a:rPr lang="en-US"/>
              <a:t>The algorithm can be used to find the prime numbers in a set of natural numbers {2,3 ... ... ... , 𝑁}. Since the number ‘2’ is the first prime number, the algorithm starts with this number and eliminates all other number that are multiples of 2. The number is then incremented, and the process is repeated until the number 𝑝 &gt; √𝑁. The maximum prime number found is printed at the end. </a:t>
            </a:r>
          </a:p>
        </p:txBody>
      </p:sp>
      <p:pic>
        <p:nvPicPr>
          <p:cNvPr id="75" name="Picture 74">
            <a:extLst>
              <a:ext uri="{FF2B5EF4-FFF2-40B4-BE49-F238E27FC236}">
                <a16:creationId xmlns:a16="http://schemas.microsoft.com/office/drawing/2014/main" id="{6AEBDF1A-221A-4497-BBA9-57A70D1615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spTree>
    <p:extLst>
      <p:ext uri="{BB962C8B-B14F-4D97-AF65-F5344CB8AC3E}">
        <p14:creationId xmlns:p14="http://schemas.microsoft.com/office/powerpoint/2010/main" val="32835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4419" y="737209"/>
            <a:ext cx="3250900" cy="491490"/>
          </a:xfrm>
        </p:spPr>
        <p:txBody>
          <a:bodyPr/>
          <a:lstStyle/>
          <a:p>
            <a:r>
              <a:rPr lang="en-US" dirty="0"/>
              <a:t>IMPLEMENTATION </a:t>
            </a:r>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6"/>
          </p:nvPr>
        </p:nvSpPr>
        <p:spPr>
          <a:xfrm>
            <a:off x="215517" y="1365511"/>
            <a:ext cx="10828283" cy="3352134"/>
          </a:xfrm>
        </p:spPr>
        <p:txBody>
          <a:bodyPr>
            <a:normAutofit/>
          </a:bodyPr>
          <a:lstStyle/>
          <a:p>
            <a:pPr marL="0" indent="0">
              <a:buNone/>
            </a:pPr>
            <a:r>
              <a:rPr lang="en-GB" dirty="0"/>
              <a:t>We did implementation using C code on the examples given in the word file of the project and here’s the </a:t>
            </a:r>
            <a:r>
              <a:rPr lang="en-GB" dirty="0" err="1"/>
              <a:t>the</a:t>
            </a:r>
            <a:r>
              <a:rPr lang="en-GB" dirty="0"/>
              <a:t> output:</a:t>
            </a:r>
          </a:p>
          <a:p>
            <a:pPr marL="0" indent="0">
              <a:buNone/>
            </a:pPr>
            <a:endParaRPr lang="en-GB" dirty="0"/>
          </a:p>
          <a:p>
            <a:pPr marL="0" indent="0">
              <a:buNone/>
            </a:pPr>
            <a:endParaRPr lang="ja-JP" altLang="en-US" dirty="0"/>
          </a:p>
        </p:txBody>
      </p:sp>
      <p:sp>
        <p:nvSpPr>
          <p:cNvPr id="10" name="Right Triangle 9">
            <a:extLst>
              <a:ext uri="{FF2B5EF4-FFF2-40B4-BE49-F238E27FC236}">
                <a16:creationId xmlns:a16="http://schemas.microsoft.com/office/drawing/2014/main" id="{B1537400-0358-1343-B656-C2349896C2B3}"/>
              </a:ext>
              <a:ext uri="{C183D7F6-B498-43B3-948B-1728B52AA6E4}">
                <adec:decorative xmlns:adec="http://schemas.microsoft.com/office/drawing/2017/decorative" val="1"/>
              </a:ext>
            </a:extLst>
          </p:cNvPr>
          <p:cNvSpPr/>
          <p:nvPr/>
        </p:nvSpPr>
        <p:spPr>
          <a:xfrm>
            <a:off x="0" y="6221889"/>
            <a:ext cx="1396401" cy="66289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Oval 22">
            <a:extLst>
              <a:ext uri="{FF2B5EF4-FFF2-40B4-BE49-F238E27FC236}">
                <a16:creationId xmlns:a16="http://schemas.microsoft.com/office/drawing/2014/main" id="{B41DA7E1-048D-BF4A-8246-F0AB8C7885A8}"/>
              </a:ext>
              <a:ext uri="{C183D7F6-B498-43B3-948B-1728B52AA6E4}">
                <adec:decorative xmlns:adec="http://schemas.microsoft.com/office/drawing/2017/decorative" val="1"/>
              </a:ext>
            </a:extLst>
          </p:cNvPr>
          <p:cNvSpPr/>
          <p:nvPr/>
        </p:nvSpPr>
        <p:spPr>
          <a:xfrm rot="16200000" flipH="1">
            <a:off x="1708425" y="-267682"/>
            <a:ext cx="175496" cy="3078291"/>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6C58813B-26BB-8549-A635-0966C79A0664}"/>
              </a:ext>
              <a:ext uri="{C183D7F6-B498-43B3-948B-1728B52AA6E4}">
                <adec:decorative xmlns:adec="http://schemas.microsoft.com/office/drawing/2017/decorative" val="1"/>
              </a:ext>
            </a:extLst>
          </p:cNvPr>
          <p:cNvSpPr/>
          <p:nvPr/>
        </p:nvSpPr>
        <p:spPr>
          <a:xfrm rot="10800000">
            <a:off x="10825156" y="-23709"/>
            <a:ext cx="1366844" cy="69898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4" name="Straight Connector 13">
            <a:extLst>
              <a:ext uri="{FF2B5EF4-FFF2-40B4-BE49-F238E27FC236}">
                <a16:creationId xmlns:a16="http://schemas.microsoft.com/office/drawing/2014/main" id="{D4CC38B3-E784-6745-B78F-8AB1641B680E}"/>
              </a:ext>
              <a:ext uri="{C183D7F6-B498-43B3-948B-1728B52AA6E4}">
                <adec:decorative xmlns:adec="http://schemas.microsoft.com/office/drawing/2017/decorative" val="1"/>
              </a:ext>
            </a:extLst>
          </p:cNvPr>
          <p:cNvCxnSpPr>
            <a:cxnSpLocks/>
          </p:cNvCxnSpPr>
          <p:nvPr/>
        </p:nvCxnSpPr>
        <p:spPr>
          <a:xfrm>
            <a:off x="0" y="5615139"/>
            <a:ext cx="2297544" cy="121349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A75E66-4D82-114E-B2C1-2D90AA8B94E5}"/>
              </a:ext>
              <a:ext uri="{C183D7F6-B498-43B3-948B-1728B52AA6E4}">
                <adec:decorative xmlns:adec="http://schemas.microsoft.com/office/drawing/2017/decorative" val="1"/>
              </a:ext>
            </a:extLst>
          </p:cNvPr>
          <p:cNvCxnSpPr>
            <a:cxnSpLocks/>
          </p:cNvCxnSpPr>
          <p:nvPr/>
        </p:nvCxnSpPr>
        <p:spPr>
          <a:xfrm>
            <a:off x="9895028" y="-23710"/>
            <a:ext cx="2297544" cy="121349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صورة 2">
            <a:extLst>
              <a:ext uri="{FF2B5EF4-FFF2-40B4-BE49-F238E27FC236}">
                <a16:creationId xmlns:a16="http://schemas.microsoft.com/office/drawing/2014/main" id="{BD5114AF-A0D2-D579-B65C-AC382F7B4E4F}"/>
              </a:ext>
            </a:extLst>
          </p:cNvPr>
          <p:cNvPicPr>
            <a:picLocks noChangeAspect="1"/>
          </p:cNvPicPr>
          <p:nvPr/>
        </p:nvPicPr>
        <p:blipFill>
          <a:blip r:embed="rId2"/>
          <a:stretch>
            <a:fillRect/>
          </a:stretch>
        </p:blipFill>
        <p:spPr>
          <a:xfrm>
            <a:off x="1796173" y="2968672"/>
            <a:ext cx="8364117" cy="3029373"/>
          </a:xfrm>
          <a:prstGeom prst="rect">
            <a:avLst/>
          </a:prstGeom>
        </p:spPr>
      </p:pic>
    </p:spTree>
    <p:extLst>
      <p:ext uri="{BB962C8B-B14F-4D97-AF65-F5344CB8AC3E}">
        <p14:creationId xmlns:p14="http://schemas.microsoft.com/office/powerpoint/2010/main" val="940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130001" y="465396"/>
            <a:ext cx="6044503" cy="583800"/>
          </a:xfrm>
        </p:spPr>
        <p:txBody>
          <a:bodyPr/>
          <a:lstStyle/>
          <a:p>
            <a:r>
              <a:rPr lang="en-US" dirty="0"/>
              <a:t> Sequential IMPLEMENTATION </a:t>
            </a:r>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6"/>
          </p:nvPr>
        </p:nvSpPr>
        <p:spPr>
          <a:xfrm>
            <a:off x="637449" y="1690175"/>
            <a:ext cx="6577434" cy="3981721"/>
          </a:xfrm>
        </p:spPr>
        <p:txBody>
          <a:bodyPr>
            <a:normAutofit/>
          </a:bodyPr>
          <a:lstStyle/>
          <a:p>
            <a:pPr marL="0" indent="0">
              <a:buNone/>
            </a:pPr>
            <a:r>
              <a:rPr lang="en-GB" dirty="0"/>
              <a:t>You can notice when the user enter a larger number </a:t>
            </a:r>
            <a:r>
              <a:rPr lang="en-US" dirty="0"/>
              <a:t>the execution time will take a longer every time like the output showing below:</a:t>
            </a:r>
          </a:p>
          <a:p>
            <a:pPr marL="0" indent="0">
              <a:buNone/>
            </a:pPr>
            <a:endParaRPr lang="en-GB" dirty="0"/>
          </a:p>
        </p:txBody>
      </p:sp>
      <p:sp>
        <p:nvSpPr>
          <p:cNvPr id="10" name="Right Triangle 9">
            <a:extLst>
              <a:ext uri="{FF2B5EF4-FFF2-40B4-BE49-F238E27FC236}">
                <a16:creationId xmlns:a16="http://schemas.microsoft.com/office/drawing/2014/main" id="{B1537400-0358-1343-B656-C2349896C2B3}"/>
              </a:ext>
              <a:ext uri="{C183D7F6-B498-43B3-948B-1728B52AA6E4}">
                <adec:decorative xmlns:adec="http://schemas.microsoft.com/office/drawing/2017/decorative" val="1"/>
              </a:ext>
            </a:extLst>
          </p:cNvPr>
          <p:cNvSpPr/>
          <p:nvPr/>
        </p:nvSpPr>
        <p:spPr>
          <a:xfrm>
            <a:off x="0" y="6070600"/>
            <a:ext cx="848217" cy="787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Oval 22">
            <a:extLst>
              <a:ext uri="{FF2B5EF4-FFF2-40B4-BE49-F238E27FC236}">
                <a16:creationId xmlns:a16="http://schemas.microsoft.com/office/drawing/2014/main" id="{B41DA7E1-048D-BF4A-8246-F0AB8C7885A8}"/>
              </a:ext>
              <a:ext uri="{C183D7F6-B498-43B3-948B-1728B52AA6E4}">
                <adec:decorative xmlns:adec="http://schemas.microsoft.com/office/drawing/2017/decorative" val="1"/>
              </a:ext>
            </a:extLst>
          </p:cNvPr>
          <p:cNvSpPr/>
          <p:nvPr/>
        </p:nvSpPr>
        <p:spPr>
          <a:xfrm rot="16200000" flipH="1">
            <a:off x="2970396" y="-1236901"/>
            <a:ext cx="208461" cy="4874353"/>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6C58813B-26BB-8549-A635-0966C79A0664}"/>
              </a:ext>
              <a:ext uri="{C183D7F6-B498-43B3-948B-1728B52AA6E4}">
                <adec:decorative xmlns:adec="http://schemas.microsoft.com/office/drawing/2017/decorative" val="1"/>
              </a:ext>
            </a:extLst>
          </p:cNvPr>
          <p:cNvSpPr/>
          <p:nvPr/>
        </p:nvSpPr>
        <p:spPr>
          <a:xfrm rot="10800000">
            <a:off x="11361737" y="0"/>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4" name="Straight Connector 13">
            <a:extLst>
              <a:ext uri="{FF2B5EF4-FFF2-40B4-BE49-F238E27FC236}">
                <a16:creationId xmlns:a16="http://schemas.microsoft.com/office/drawing/2014/main" id="{D4CC38B3-E784-6745-B78F-8AB1641B680E}"/>
              </a:ext>
              <a:ext uri="{C183D7F6-B498-43B3-948B-1728B52AA6E4}">
                <adec:decorative xmlns:adec="http://schemas.microsoft.com/office/drawing/2017/decorative" val="1"/>
              </a:ext>
            </a:extLst>
          </p:cNvPr>
          <p:cNvCxnSpPr>
            <a:cxnSpLocks/>
          </p:cNvCxnSpPr>
          <p:nvPr/>
        </p:nvCxnSpPr>
        <p:spPr>
          <a:xfrm>
            <a:off x="0" y="5416586"/>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A75E66-4D82-114E-B2C1-2D90AA8B94E5}"/>
              </a:ext>
              <a:ext uri="{C183D7F6-B498-43B3-948B-1728B52AA6E4}">
                <adec:decorative xmlns:adec="http://schemas.microsoft.com/office/drawing/2017/decorative" val="1"/>
              </a:ext>
            </a:extLst>
          </p:cNvPr>
          <p:cNvCxnSpPr>
            <a:cxnSpLocks/>
          </p:cNvCxnSpPr>
          <p:nvPr/>
        </p:nvCxnSpPr>
        <p:spPr>
          <a:xfrm>
            <a:off x="10796401" y="-16650"/>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صورة 2">
            <a:extLst>
              <a:ext uri="{FF2B5EF4-FFF2-40B4-BE49-F238E27FC236}">
                <a16:creationId xmlns:a16="http://schemas.microsoft.com/office/drawing/2014/main" id="{3DA55DA8-EBD2-3B87-9445-3F24A31CA13B}"/>
              </a:ext>
            </a:extLst>
          </p:cNvPr>
          <p:cNvPicPr>
            <a:picLocks noChangeAspect="1"/>
          </p:cNvPicPr>
          <p:nvPr/>
        </p:nvPicPr>
        <p:blipFill>
          <a:blip r:embed="rId2"/>
          <a:stretch>
            <a:fillRect/>
          </a:stretch>
        </p:blipFill>
        <p:spPr>
          <a:xfrm>
            <a:off x="3063536" y="3513482"/>
            <a:ext cx="4896533" cy="1571844"/>
          </a:xfrm>
          <a:prstGeom prst="rect">
            <a:avLst/>
          </a:prstGeom>
        </p:spPr>
      </p:pic>
    </p:spTree>
    <p:extLst>
      <p:ext uri="{BB962C8B-B14F-4D97-AF65-F5344CB8AC3E}">
        <p14:creationId xmlns:p14="http://schemas.microsoft.com/office/powerpoint/2010/main" val="2362100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3"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itle 20">
            <a:extLst>
              <a:ext uri="{FF2B5EF4-FFF2-40B4-BE49-F238E27FC236}">
                <a16:creationId xmlns:a16="http://schemas.microsoft.com/office/drawing/2014/main" id="{2627AE97-340B-E245-B9C6-A4E8743E1340}"/>
              </a:ext>
            </a:extLst>
          </p:cNvPr>
          <p:cNvSpPr>
            <a:spLocks noGrp="1"/>
          </p:cNvSpPr>
          <p:nvPr>
            <p:ph type="title"/>
          </p:nvPr>
        </p:nvSpPr>
        <p:spPr>
          <a:xfrm>
            <a:off x="913775" y="452775"/>
            <a:ext cx="10364451" cy="500474"/>
          </a:xfrm>
        </p:spPr>
        <p:txBody>
          <a:bodyPr vert="horz" lIns="91440" tIns="45720" rIns="91440" bIns="45720" rtlCol="0" anchor="ctr">
            <a:normAutofit fontScale="90000"/>
          </a:bodyPr>
          <a:lstStyle/>
          <a:p>
            <a:r>
              <a:rPr lang="en-US" altLang="ja-JP" sz="3600" dirty="0">
                <a:solidFill>
                  <a:schemeClr val="tx1"/>
                </a:solidFill>
                <a:ea typeface="+mj-ea"/>
              </a:rPr>
              <a:t> OpenMP and MPI version					</a:t>
            </a:r>
          </a:p>
        </p:txBody>
      </p:sp>
      <p:sp>
        <p:nvSpPr>
          <p:cNvPr id="15" name="Text Placeholder 14">
            <a:extLst>
              <a:ext uri="{FF2B5EF4-FFF2-40B4-BE49-F238E27FC236}">
                <a16:creationId xmlns:a16="http://schemas.microsoft.com/office/drawing/2014/main" id="{919ADAFC-DC1D-4249-B968-F885B35940C9}"/>
              </a:ext>
            </a:extLst>
          </p:cNvPr>
          <p:cNvSpPr>
            <a:spLocks/>
          </p:cNvSpPr>
          <p:nvPr/>
        </p:nvSpPr>
        <p:spPr>
          <a:xfrm>
            <a:off x="1823739" y="1118977"/>
            <a:ext cx="2648224" cy="420041"/>
          </a:xfrm>
          <a:prstGeom prst="rect">
            <a:avLst/>
          </a:prstGeom>
        </p:spPr>
        <p:txBody>
          <a:bodyPr>
            <a:noAutofit/>
          </a:bodyPr>
          <a:lstStyle/>
          <a:p>
            <a:pPr defTabSz="539496">
              <a:spcAft>
                <a:spcPts val="600"/>
              </a:spcAft>
            </a:pPr>
            <a:r>
              <a:rPr lang="en-US" sz="2400" kern="1200" dirty="0">
                <a:solidFill>
                  <a:schemeClr val="tx1"/>
                </a:solidFill>
                <a:latin typeface="+mn-lt"/>
                <a:ea typeface="+mn-ea"/>
                <a:cs typeface="+mn-cs"/>
              </a:rPr>
              <a:t>OpenMP version</a:t>
            </a:r>
            <a:endParaRPr lang="en-US" sz="2400" dirty="0"/>
          </a:p>
        </p:txBody>
      </p:sp>
      <p:sp>
        <p:nvSpPr>
          <p:cNvPr id="28" name="Text Placeholder 27">
            <a:extLst>
              <a:ext uri="{FF2B5EF4-FFF2-40B4-BE49-F238E27FC236}">
                <a16:creationId xmlns:a16="http://schemas.microsoft.com/office/drawing/2014/main" id="{81ECBBB6-1140-7745-B57A-8FE68E837E23}"/>
              </a:ext>
            </a:extLst>
          </p:cNvPr>
          <p:cNvSpPr>
            <a:spLocks/>
          </p:cNvSpPr>
          <p:nvPr/>
        </p:nvSpPr>
        <p:spPr>
          <a:xfrm>
            <a:off x="8169243" y="1069154"/>
            <a:ext cx="2648224" cy="420041"/>
          </a:xfrm>
          <a:prstGeom prst="rect">
            <a:avLst/>
          </a:prstGeom>
        </p:spPr>
        <p:txBody>
          <a:bodyPr>
            <a:noAutofit/>
          </a:bodyPr>
          <a:lstStyle/>
          <a:p>
            <a:pPr defTabSz="539496">
              <a:spcAft>
                <a:spcPts val="600"/>
              </a:spcAft>
            </a:pPr>
            <a:r>
              <a:rPr lang="en-US" sz="2400" kern="1200" dirty="0">
                <a:solidFill>
                  <a:schemeClr val="tx1"/>
                </a:solidFill>
                <a:latin typeface="+mn-lt"/>
                <a:ea typeface="+mn-ea"/>
                <a:cs typeface="+mn-cs"/>
              </a:rPr>
              <a:t>MPI version</a:t>
            </a:r>
            <a:endParaRPr lang="en-US" sz="2400" dirty="0"/>
          </a:p>
        </p:txBody>
      </p:sp>
      <p:sp>
        <p:nvSpPr>
          <p:cNvPr id="16" name="Content Placeholder 15">
            <a:extLst>
              <a:ext uri="{FF2B5EF4-FFF2-40B4-BE49-F238E27FC236}">
                <a16:creationId xmlns:a16="http://schemas.microsoft.com/office/drawing/2014/main" id="{3017211D-9C44-B641-A078-4EA6FEE3BBF9}"/>
              </a:ext>
            </a:extLst>
          </p:cNvPr>
          <p:cNvSpPr>
            <a:spLocks/>
          </p:cNvSpPr>
          <p:nvPr/>
        </p:nvSpPr>
        <p:spPr>
          <a:xfrm>
            <a:off x="247376" y="2038112"/>
            <a:ext cx="5994400" cy="3559148"/>
          </a:xfrm>
          <a:prstGeom prst="rect">
            <a:avLst/>
          </a:prstGeom>
        </p:spPr>
        <p:txBody>
          <a:bodyPr>
            <a:normAutofit/>
          </a:bodyPr>
          <a:lstStyle/>
          <a:p>
            <a:pPr defTabSz="539496">
              <a:spcAft>
                <a:spcPts val="600"/>
              </a:spcAft>
            </a:pPr>
            <a:endParaRPr lang="ja-JP" altLang="en-US" sz="1600" dirty="0"/>
          </a:p>
        </p:txBody>
      </p:sp>
      <p:sp>
        <p:nvSpPr>
          <p:cNvPr id="27" name="Content Placeholder 26">
            <a:extLst>
              <a:ext uri="{FF2B5EF4-FFF2-40B4-BE49-F238E27FC236}">
                <a16:creationId xmlns:a16="http://schemas.microsoft.com/office/drawing/2014/main" id="{78F30852-7324-B342-92E6-181AD0A5705C}"/>
              </a:ext>
            </a:extLst>
          </p:cNvPr>
          <p:cNvSpPr>
            <a:spLocks/>
          </p:cNvSpPr>
          <p:nvPr/>
        </p:nvSpPr>
        <p:spPr>
          <a:xfrm>
            <a:off x="6406941" y="1549814"/>
            <a:ext cx="5530898" cy="3559148"/>
          </a:xfrm>
          <a:prstGeom prst="rect">
            <a:avLst/>
          </a:prstGeom>
        </p:spPr>
        <p:txBody>
          <a:bodyPr>
            <a:noAutofit/>
          </a:bodyPr>
          <a:lstStyle/>
          <a:p>
            <a:pPr defTabSz="539496">
              <a:lnSpc>
                <a:spcPct val="90000"/>
              </a:lnSpc>
              <a:spcAft>
                <a:spcPts val="600"/>
              </a:spcAft>
            </a:pPr>
            <a:r>
              <a:rPr lang="en-US" sz="1600" kern="1200" dirty="0">
                <a:solidFill>
                  <a:schemeClr val="tx1"/>
                </a:solidFill>
                <a:latin typeface="+mn-lt"/>
                <a:ea typeface="+mn-ea"/>
                <a:cs typeface="+mn-cs"/>
              </a:rPr>
              <a:t>The provided C code utilizes OpenMP, a shared-memory parallelization API, to parallelize the task of prime factorization. </a:t>
            </a:r>
          </a:p>
          <a:p>
            <a:pPr defTabSz="539496">
              <a:lnSpc>
                <a:spcPct val="90000"/>
              </a:lnSpc>
              <a:spcAft>
                <a:spcPts val="600"/>
              </a:spcAft>
            </a:pPr>
            <a:endParaRPr lang="en-US" sz="1600" kern="1200" dirty="0">
              <a:solidFill>
                <a:schemeClr val="tx1"/>
              </a:solidFill>
              <a:latin typeface="+mn-lt"/>
              <a:ea typeface="+mn-ea"/>
              <a:cs typeface="+mn-cs"/>
            </a:endParaRPr>
          </a:p>
          <a:p>
            <a:pPr defTabSz="539496">
              <a:lnSpc>
                <a:spcPct val="90000"/>
              </a:lnSpc>
              <a:spcAft>
                <a:spcPts val="600"/>
              </a:spcAft>
            </a:pPr>
            <a:r>
              <a:rPr lang="en-US" sz="1600" kern="1200" dirty="0">
                <a:solidFill>
                  <a:schemeClr val="tx1"/>
                </a:solidFill>
                <a:latin typeface="+mn-lt"/>
                <a:ea typeface="+mn-ea"/>
                <a:cs typeface="+mn-cs"/>
              </a:rPr>
              <a:t>Each thread in the OpenMP framework independently calculates prime factors for a subset of numbers within a given range. The range of numbers to factorize is evenly divided among the threads.</a:t>
            </a:r>
          </a:p>
          <a:p>
            <a:pPr defTabSz="539496">
              <a:lnSpc>
                <a:spcPct val="90000"/>
              </a:lnSpc>
              <a:spcAft>
                <a:spcPts val="600"/>
              </a:spcAft>
            </a:pPr>
            <a:endParaRPr lang="en-US" sz="1600" kern="1200" dirty="0">
              <a:solidFill>
                <a:schemeClr val="tx1"/>
              </a:solidFill>
              <a:latin typeface="+mn-lt"/>
              <a:ea typeface="+mn-ea"/>
              <a:cs typeface="+mn-cs"/>
            </a:endParaRPr>
          </a:p>
          <a:p>
            <a:pPr defTabSz="539496">
              <a:lnSpc>
                <a:spcPct val="90000"/>
              </a:lnSpc>
              <a:spcAft>
                <a:spcPts val="600"/>
              </a:spcAft>
            </a:pPr>
            <a:r>
              <a:rPr lang="en-US" sz="1600" kern="1200" dirty="0">
                <a:solidFill>
                  <a:schemeClr val="tx1"/>
                </a:solidFill>
                <a:latin typeface="+mn-lt"/>
                <a:ea typeface="+mn-ea"/>
                <a:cs typeface="+mn-cs"/>
              </a:rPr>
              <a:t>The prime factorization is performed within a parallel section defined by `#pragma </a:t>
            </a:r>
            <a:r>
              <a:rPr lang="en-US" sz="1600" kern="1200" dirty="0" err="1">
                <a:solidFill>
                  <a:schemeClr val="tx1"/>
                </a:solidFill>
                <a:latin typeface="+mn-lt"/>
                <a:ea typeface="+mn-ea"/>
                <a:cs typeface="+mn-cs"/>
              </a:rPr>
              <a:t>omp</a:t>
            </a:r>
            <a:r>
              <a:rPr lang="en-US" sz="1600" kern="1200" dirty="0">
                <a:solidFill>
                  <a:schemeClr val="tx1"/>
                </a:solidFill>
                <a:latin typeface="+mn-lt"/>
                <a:ea typeface="+mn-ea"/>
                <a:cs typeface="+mn-cs"/>
              </a:rPr>
              <a:t> parallel for`. Each thread executes the `</a:t>
            </a:r>
            <a:r>
              <a:rPr lang="en-US" sz="1600" kern="1200" dirty="0" err="1">
                <a:solidFill>
                  <a:schemeClr val="tx1"/>
                </a:solidFill>
                <a:latin typeface="+mn-lt"/>
                <a:ea typeface="+mn-ea"/>
                <a:cs typeface="+mn-cs"/>
              </a:rPr>
              <a:t>primeFactorization</a:t>
            </a:r>
            <a:r>
              <a:rPr lang="en-US" sz="1600" kern="1200" dirty="0">
                <a:solidFill>
                  <a:schemeClr val="tx1"/>
                </a:solidFill>
                <a:latin typeface="+mn-lt"/>
                <a:ea typeface="+mn-ea"/>
                <a:cs typeface="+mn-cs"/>
              </a:rPr>
              <a:t>` function for numbers from 2 to `N`. Inside this function, each thread prints its ID along with the prime factors it finds for the given number.</a:t>
            </a:r>
          </a:p>
          <a:p>
            <a:pPr defTabSz="539496">
              <a:lnSpc>
                <a:spcPct val="90000"/>
              </a:lnSpc>
              <a:spcAft>
                <a:spcPts val="600"/>
              </a:spcAft>
            </a:pPr>
            <a:endParaRPr lang="en-US" sz="1600" kern="1200" dirty="0">
              <a:solidFill>
                <a:schemeClr val="tx1"/>
              </a:solidFill>
              <a:latin typeface="+mn-lt"/>
              <a:ea typeface="+mn-ea"/>
              <a:cs typeface="+mn-cs"/>
            </a:endParaRPr>
          </a:p>
          <a:p>
            <a:pPr defTabSz="539496">
              <a:lnSpc>
                <a:spcPct val="90000"/>
              </a:lnSpc>
              <a:spcAft>
                <a:spcPts val="600"/>
              </a:spcAft>
            </a:pPr>
            <a:r>
              <a:rPr lang="en-US" sz="1600" kern="1200" dirty="0">
                <a:solidFill>
                  <a:schemeClr val="tx1"/>
                </a:solidFill>
                <a:latin typeface="+mn-lt"/>
                <a:ea typeface="+mn-ea"/>
                <a:cs typeface="+mn-cs"/>
              </a:rPr>
              <a:t>Timing measurements are taken to determine the execution time of the parallel section. This provides insights into the performance of the parallel implementation.</a:t>
            </a:r>
          </a:p>
          <a:p>
            <a:pPr defTabSz="539496">
              <a:lnSpc>
                <a:spcPct val="90000"/>
              </a:lnSpc>
              <a:spcAft>
                <a:spcPts val="600"/>
              </a:spcAft>
            </a:pPr>
            <a:endParaRPr lang="en-US" sz="1600" kern="1200" dirty="0">
              <a:solidFill>
                <a:schemeClr val="tx1"/>
              </a:solidFill>
              <a:latin typeface="+mn-lt"/>
              <a:ea typeface="+mn-ea"/>
              <a:cs typeface="+mn-cs"/>
            </a:endParaRPr>
          </a:p>
          <a:p>
            <a:pPr defTabSz="539496">
              <a:lnSpc>
                <a:spcPct val="90000"/>
              </a:lnSpc>
              <a:spcAft>
                <a:spcPts val="600"/>
              </a:spcAft>
            </a:pPr>
            <a:r>
              <a:rPr lang="en-US" sz="1600" kern="1200" dirty="0">
                <a:solidFill>
                  <a:schemeClr val="tx1"/>
                </a:solidFill>
                <a:latin typeface="+mn-lt"/>
                <a:ea typeface="+mn-ea"/>
                <a:cs typeface="+mn-cs"/>
              </a:rPr>
              <a:t>Overall, this OpenMP version of prime factorization utilizes shared-memory parallelism to potentially speed up the computation compared to a sequential approach.</a:t>
            </a:r>
            <a:endParaRPr lang="en-US" sz="1600" dirty="0"/>
          </a:p>
        </p:txBody>
      </p:sp>
      <p:sp>
        <p:nvSpPr>
          <p:cNvPr id="4" name="مربع نص 3">
            <a:extLst>
              <a:ext uri="{FF2B5EF4-FFF2-40B4-BE49-F238E27FC236}">
                <a16:creationId xmlns:a16="http://schemas.microsoft.com/office/drawing/2014/main" id="{DC741AB1-5861-B3B4-CD4A-F026A2B2A22F}"/>
              </a:ext>
            </a:extLst>
          </p:cNvPr>
          <p:cNvSpPr txBox="1"/>
          <p:nvPr/>
        </p:nvSpPr>
        <p:spPr>
          <a:xfrm>
            <a:off x="147851" y="1605100"/>
            <a:ext cx="6111240" cy="5262979"/>
          </a:xfrm>
          <a:prstGeom prst="rect">
            <a:avLst/>
          </a:prstGeom>
          <a:noFill/>
        </p:spPr>
        <p:txBody>
          <a:bodyPr wrap="square">
            <a:spAutoFit/>
          </a:bodyPr>
          <a:lstStyle/>
          <a:p>
            <a:r>
              <a:rPr lang="en-US" sz="1400" dirty="0"/>
              <a:t>utilizes MPI (Message Passing Interface) to parallelize the task of prime factorization. In this MPI version, the prime factorization task is divided among multiple processes, allowing for concurrent computation on distributed systems.</a:t>
            </a:r>
          </a:p>
          <a:p>
            <a:endParaRPr lang="en-US" sz="1400" dirty="0"/>
          </a:p>
          <a:p>
            <a:r>
              <a:rPr lang="en-US" sz="1400" dirty="0"/>
              <a:t>Each process in the MPI communicator calculates the prime factors for a subset of numbers within a given range. The range of numbers to factorize is evenly divided among the processes based on their rank.</a:t>
            </a:r>
          </a:p>
          <a:p>
            <a:endParaRPr lang="en-US" sz="1400" dirty="0"/>
          </a:p>
          <a:p>
            <a:r>
              <a:rPr lang="en-US" sz="1400" dirty="0"/>
              <a:t>The MPI processes independently execute the </a:t>
            </a:r>
            <a:r>
              <a:rPr lang="en-US" sz="1400" dirty="0" err="1"/>
              <a:t>prime_factors</a:t>
            </a:r>
            <a:r>
              <a:rPr lang="en-US" sz="1400" dirty="0"/>
              <a:t>() function to find the prime factors for the assigned subset of numbers. After completing the computation, each process prints the prime factors it has found along with its rank.</a:t>
            </a:r>
          </a:p>
          <a:p>
            <a:endParaRPr lang="en-US" sz="1400" dirty="0"/>
          </a:p>
          <a:p>
            <a:r>
              <a:rPr lang="en-US" sz="1400" dirty="0"/>
              <a:t>Timing measurements are taken to determine the execution time of the parallel section on each process, as well as the total execution time across all processes. These measurements provide insights into the performance of the parallel implementation.</a:t>
            </a:r>
          </a:p>
          <a:p>
            <a:endParaRPr lang="en-US" sz="1400" dirty="0"/>
          </a:p>
          <a:p>
            <a:r>
              <a:rPr lang="en-US" sz="1400" dirty="0"/>
              <a:t>After completing the computation and timing measurements, MPI barrier synchronization is used to ensure that all processes have finished their tasks before proceeding to calculate the total execution time.</a:t>
            </a:r>
          </a:p>
          <a:p>
            <a:endParaRPr lang="en-US" sz="1400" dirty="0"/>
          </a:p>
          <a:p>
            <a:r>
              <a:rPr lang="en-US" sz="1400" dirty="0"/>
              <a:t>Overall, this MPI version of prime factorization leverages parallel computing to efficiently distribute the workload across multiple processes, potentially reducing the overall execution time compared to a sequential implementation.</a:t>
            </a:r>
          </a:p>
        </p:txBody>
      </p:sp>
    </p:spTree>
    <p:extLst>
      <p:ext uri="{BB962C8B-B14F-4D97-AF65-F5344CB8AC3E}">
        <p14:creationId xmlns:p14="http://schemas.microsoft.com/office/powerpoint/2010/main" val="207696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7407B0FF-43E0-4B2E-B48B-C2A472D103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7CAC6C18-4147-48ED-8B6A-19B3E0D891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Rectangle 24">
            <a:extLst>
              <a:ext uri="{FF2B5EF4-FFF2-40B4-BE49-F238E27FC236}">
                <a16:creationId xmlns:a16="http://schemas.microsoft.com/office/drawing/2014/main" id="{7E9EE75A-A958-4EEE-91B6-38F7E7D24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CB6C32-A61A-4511-A893-C906C3EB842B}"/>
              </a:ext>
            </a:extLst>
          </p:cNvPr>
          <p:cNvSpPr>
            <a:spLocks noGrp="1"/>
          </p:cNvSpPr>
          <p:nvPr>
            <p:ph type="title"/>
          </p:nvPr>
        </p:nvSpPr>
        <p:spPr>
          <a:xfrm>
            <a:off x="856310" y="4956620"/>
            <a:ext cx="10364451" cy="758380"/>
          </a:xfrm>
        </p:spPr>
        <p:txBody>
          <a:bodyPr vert="horz" lIns="91440" tIns="45720" rIns="91440" bIns="45720" rtlCol="0" anchor="ctr">
            <a:normAutofit/>
          </a:bodyPr>
          <a:lstStyle/>
          <a:p>
            <a:r>
              <a:rPr lang="en-US" sz="3600">
                <a:solidFill>
                  <a:schemeClr val="tx1"/>
                </a:solidFill>
                <a:ea typeface="+mj-ea"/>
              </a:rPr>
              <a:t>CODING</a:t>
            </a:r>
          </a:p>
        </p:txBody>
      </p:sp>
      <p:sp useBgFill="1">
        <p:nvSpPr>
          <p:cNvPr id="26" name="Rectangle 25">
            <a:extLst>
              <a:ext uri="{FF2B5EF4-FFF2-40B4-BE49-F238E27FC236}">
                <a16:creationId xmlns:a16="http://schemas.microsoft.com/office/drawing/2014/main" id="{8F624702-F14C-406D-9285-9EC225512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1999"/>
          </a:xfrm>
          <a:prstGeom prst="rect">
            <a:avLst/>
          </a:prstGeom>
          <a:ln w="28575">
            <a:noFill/>
          </a:ln>
          <a:effectLst>
            <a:outerShdw blurRad="508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AE75593A-F97A-443A-991F-6101CD1E55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73489"/>
          <a:stretch/>
        </p:blipFill>
        <p:spPr>
          <a:xfrm>
            <a:off x="0" y="-2"/>
            <a:ext cx="12192000" cy="1818169"/>
          </a:xfrm>
          <a:prstGeom prst="rect">
            <a:avLst/>
          </a:prstGeom>
        </p:spPr>
      </p:pic>
      <p:sp>
        <p:nvSpPr>
          <p:cNvPr id="5" name="Content Placeholder 4">
            <a:extLst>
              <a:ext uri="{FF2B5EF4-FFF2-40B4-BE49-F238E27FC236}">
                <a16:creationId xmlns:a16="http://schemas.microsoft.com/office/drawing/2014/main" id="{C99D1D12-924B-2560-5C18-880BE5F80B4C}"/>
              </a:ext>
            </a:extLst>
          </p:cNvPr>
          <p:cNvSpPr>
            <a:spLocks/>
          </p:cNvSpPr>
          <p:nvPr/>
        </p:nvSpPr>
        <p:spPr>
          <a:xfrm>
            <a:off x="2627554" y="1033753"/>
            <a:ext cx="2618894" cy="2898165"/>
          </a:xfrm>
          <a:prstGeom prst="rect">
            <a:avLst/>
          </a:prstGeom>
        </p:spPr>
        <p:txBody>
          <a:bodyPr/>
          <a:lstStyle/>
          <a:p>
            <a:pPr defTabSz="585216">
              <a:spcAft>
                <a:spcPts val="600"/>
              </a:spcAft>
            </a:pPr>
            <a:r>
              <a:rPr lang="en-US" sz="1152" kern="1200" dirty="0">
                <a:solidFill>
                  <a:schemeClr val="tx1"/>
                </a:solidFill>
                <a:latin typeface="+mn-lt"/>
                <a:ea typeface="+mn-ea"/>
                <a:cs typeface="+mn-cs"/>
              </a:rPr>
              <a:t> </a:t>
            </a:r>
            <a:r>
              <a:rPr lang="en-US" sz="1152" kern="1200" dirty="0">
                <a:latin typeface="+mn-lt"/>
                <a:ea typeface="+mn-ea"/>
                <a:cs typeface="+mn-cs"/>
              </a:rPr>
              <a:t>OpenMP Version </a:t>
            </a:r>
          </a:p>
          <a:p>
            <a:pPr marL="0" indent="0">
              <a:spcAft>
                <a:spcPts val="600"/>
              </a:spcAft>
              <a:buNone/>
            </a:pPr>
            <a:endParaRPr lang="en-US" dirty="0"/>
          </a:p>
        </p:txBody>
      </p:sp>
      <p:sp>
        <p:nvSpPr>
          <p:cNvPr id="8" name="TextBox 7">
            <a:extLst>
              <a:ext uri="{FF2B5EF4-FFF2-40B4-BE49-F238E27FC236}">
                <a16:creationId xmlns:a16="http://schemas.microsoft.com/office/drawing/2014/main" id="{2CCDEAB2-02B9-1B00-ECBD-4050CEB444AD}"/>
              </a:ext>
            </a:extLst>
          </p:cNvPr>
          <p:cNvSpPr txBox="1"/>
          <p:nvPr/>
        </p:nvSpPr>
        <p:spPr>
          <a:xfrm>
            <a:off x="6692451" y="1041540"/>
            <a:ext cx="2750801" cy="269626"/>
          </a:xfrm>
          <a:prstGeom prst="rect">
            <a:avLst/>
          </a:prstGeom>
          <a:noFill/>
        </p:spPr>
        <p:txBody>
          <a:bodyPr wrap="square" rtlCol="0">
            <a:spAutoFit/>
          </a:bodyPr>
          <a:lstStyle/>
          <a:p>
            <a:pPr defTabSz="585216">
              <a:spcAft>
                <a:spcPts val="600"/>
              </a:spcAft>
            </a:pPr>
            <a:r>
              <a:rPr lang="en-US" sz="1152" kern="1200" dirty="0">
                <a:latin typeface="+mn-lt"/>
                <a:ea typeface="+mn-ea"/>
                <a:cs typeface="+mn-cs"/>
              </a:rPr>
              <a:t>MPI Version</a:t>
            </a:r>
          </a:p>
        </p:txBody>
      </p:sp>
      <p:pic>
        <p:nvPicPr>
          <p:cNvPr id="4" name="صورة 3">
            <a:extLst>
              <a:ext uri="{FF2B5EF4-FFF2-40B4-BE49-F238E27FC236}">
                <a16:creationId xmlns:a16="http://schemas.microsoft.com/office/drawing/2014/main" id="{28A4D193-6C1E-A7A6-2515-D71A07A708EA}"/>
              </a:ext>
            </a:extLst>
          </p:cNvPr>
          <p:cNvPicPr>
            <a:picLocks noChangeAspect="1"/>
          </p:cNvPicPr>
          <p:nvPr/>
        </p:nvPicPr>
        <p:blipFill>
          <a:blip r:embed="rId5"/>
          <a:stretch>
            <a:fillRect/>
          </a:stretch>
        </p:blipFill>
        <p:spPr>
          <a:xfrm>
            <a:off x="5913466" y="1487895"/>
            <a:ext cx="5151676" cy="2743623"/>
          </a:xfrm>
          <a:prstGeom prst="rect">
            <a:avLst/>
          </a:prstGeom>
        </p:spPr>
      </p:pic>
      <p:pic>
        <p:nvPicPr>
          <p:cNvPr id="9" name="صورة 8">
            <a:extLst>
              <a:ext uri="{FF2B5EF4-FFF2-40B4-BE49-F238E27FC236}">
                <a16:creationId xmlns:a16="http://schemas.microsoft.com/office/drawing/2014/main" id="{65011364-74F8-05D7-E587-01590A337EAD}"/>
              </a:ext>
            </a:extLst>
          </p:cNvPr>
          <p:cNvPicPr>
            <a:picLocks noChangeAspect="1"/>
          </p:cNvPicPr>
          <p:nvPr/>
        </p:nvPicPr>
        <p:blipFill>
          <a:blip r:embed="rId6"/>
          <a:stretch>
            <a:fillRect/>
          </a:stretch>
        </p:blipFill>
        <p:spPr>
          <a:xfrm>
            <a:off x="267487" y="1552425"/>
            <a:ext cx="4978961" cy="2645235"/>
          </a:xfrm>
          <a:prstGeom prst="rect">
            <a:avLst/>
          </a:prstGeom>
        </p:spPr>
      </p:pic>
    </p:spTree>
    <p:extLst>
      <p:ext uri="{BB962C8B-B14F-4D97-AF65-F5344CB8AC3E}">
        <p14:creationId xmlns:p14="http://schemas.microsoft.com/office/powerpoint/2010/main" val="3928365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7" name="Rectangle 26">
            <a:extLst>
              <a:ext uri="{FF2B5EF4-FFF2-40B4-BE49-F238E27FC236}">
                <a16:creationId xmlns:a16="http://schemas.microsoft.com/office/drawing/2014/main" id="{5F3F9620-B492-499F-B279-C43A5FC22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19C663E-9BA6-4496-BC9B-93FF2283E8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46757"/>
          <a:stretch/>
        </p:blipFill>
        <p:spPr>
          <a:xfrm>
            <a:off x="0" y="0"/>
            <a:ext cx="12192000" cy="3651393"/>
          </a:xfrm>
          <a:prstGeom prst="rect">
            <a:avLst/>
          </a:prstGeom>
        </p:spPr>
      </p:pic>
      <p:pic>
        <p:nvPicPr>
          <p:cNvPr id="31" name="Picture 30">
            <a:extLst>
              <a:ext uri="{FF2B5EF4-FFF2-40B4-BE49-F238E27FC236}">
                <a16:creationId xmlns:a16="http://schemas.microsoft.com/office/drawing/2014/main" id="{B0F28EC2-7576-4063-8685-C3F01C33EC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61810" r="21258"/>
          <a:stretch/>
        </p:blipFill>
        <p:spPr>
          <a:xfrm>
            <a:off x="0" y="4238951"/>
            <a:ext cx="9600237" cy="2619049"/>
          </a:xfrm>
          <a:prstGeom prst="rect">
            <a:avLst/>
          </a:prstGeom>
        </p:spPr>
      </p:pic>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654649" y="618517"/>
            <a:ext cx="3748035" cy="5641606"/>
          </a:xfrm>
        </p:spPr>
        <p:txBody>
          <a:bodyPr vert="horz" lIns="91440" tIns="45720" rIns="91440" bIns="45720" rtlCol="0" anchor="ctr">
            <a:normAutofit/>
          </a:bodyPr>
          <a:lstStyle/>
          <a:p>
            <a:r>
              <a:rPr lang="en-US" sz="3600">
                <a:solidFill>
                  <a:schemeClr val="tx1"/>
                </a:solidFill>
                <a:ea typeface="+mj-ea"/>
              </a:rPr>
              <a:t>OBSERVATION AND ANALYSIS </a:t>
            </a:r>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8"/>
          </p:nvPr>
        </p:nvSpPr>
        <p:spPr>
          <a:xfrm>
            <a:off x="4722724" y="618519"/>
            <a:ext cx="7104186" cy="3157026"/>
          </a:xfrm>
        </p:spPr>
        <p:txBody>
          <a:bodyPr vert="horz" lIns="91440" tIns="45720" rIns="91440" bIns="45720" rtlCol="0">
            <a:normAutofit/>
          </a:bodyPr>
          <a:lstStyle/>
          <a:p>
            <a:pPr marL="0"/>
            <a:r>
              <a:rPr lang="en-US"/>
              <a:t>The results indicate that both MPI and OpenMP versions perform significantly better than the sequential version. It can be seen from the data below that the parallelized implementations give a much smaller time of execution.</a:t>
            </a:r>
          </a:p>
        </p:txBody>
      </p:sp>
      <p:pic>
        <p:nvPicPr>
          <p:cNvPr id="4" name="صورة 3">
            <a:extLst>
              <a:ext uri="{FF2B5EF4-FFF2-40B4-BE49-F238E27FC236}">
                <a16:creationId xmlns:a16="http://schemas.microsoft.com/office/drawing/2014/main" id="{A551C8D6-9E4C-7C43-D87A-535FEC690379}"/>
              </a:ext>
            </a:extLst>
          </p:cNvPr>
          <p:cNvPicPr>
            <a:picLocks noChangeAspect="1"/>
          </p:cNvPicPr>
          <p:nvPr/>
        </p:nvPicPr>
        <p:blipFill>
          <a:blip r:embed="rId5"/>
          <a:stretch>
            <a:fillRect/>
          </a:stretch>
        </p:blipFill>
        <p:spPr>
          <a:xfrm>
            <a:off x="740572" y="4238951"/>
            <a:ext cx="10412278" cy="1286054"/>
          </a:xfrm>
          <a:prstGeom prst="rect">
            <a:avLst/>
          </a:prstGeom>
        </p:spPr>
      </p:pic>
    </p:spTree>
    <p:extLst>
      <p:ext uri="{BB962C8B-B14F-4D97-AF65-F5344CB8AC3E}">
        <p14:creationId xmlns:p14="http://schemas.microsoft.com/office/powerpoint/2010/main" val="1311237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38" name="Picture 2">
            <a:extLst>
              <a:ext uri="{FF2B5EF4-FFF2-40B4-BE49-F238E27FC236}">
                <a16:creationId xmlns:a16="http://schemas.microsoft.com/office/drawing/2014/main" id="{E1408BAF-1350-4BC5-9C72-82A08BB07B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a:extLst>
              <a:ext uri="{FF2B5EF4-FFF2-40B4-BE49-F238E27FC236}">
                <a16:creationId xmlns:a16="http://schemas.microsoft.com/office/drawing/2014/main" id="{60E67B53-E530-4CC6-B1E7-4CCC1FD632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1751012" y="3909806"/>
            <a:ext cx="8689976" cy="1345888"/>
          </a:xfrm>
        </p:spPr>
        <p:txBody>
          <a:bodyPr vert="horz" lIns="91440" tIns="45720" rIns="91440" bIns="45720" rtlCol="0" anchor="b">
            <a:normAutofit/>
          </a:bodyPr>
          <a:lstStyle/>
          <a:p>
            <a:r>
              <a:rPr lang="en-US" sz="4800">
                <a:solidFill>
                  <a:schemeClr val="tx1"/>
                </a:solidFill>
                <a:ea typeface="+mj-ea"/>
              </a:rPr>
              <a:t>OBSERVATION AND ANALYSIS </a:t>
            </a:r>
          </a:p>
        </p:txBody>
      </p:sp>
      <p:pic>
        <p:nvPicPr>
          <p:cNvPr id="3" name="صورة 2">
            <a:extLst>
              <a:ext uri="{FF2B5EF4-FFF2-40B4-BE49-F238E27FC236}">
                <a16:creationId xmlns:a16="http://schemas.microsoft.com/office/drawing/2014/main" id="{008F4CB6-FB86-632D-5DBD-0154A453286A}"/>
              </a:ext>
            </a:extLst>
          </p:cNvPr>
          <p:cNvPicPr>
            <a:picLocks noChangeAspect="1"/>
          </p:cNvPicPr>
          <p:nvPr/>
        </p:nvPicPr>
        <p:blipFill>
          <a:blip r:embed="rId5"/>
          <a:stretch>
            <a:fillRect/>
          </a:stretch>
        </p:blipFill>
        <p:spPr>
          <a:xfrm>
            <a:off x="6330904" y="815454"/>
            <a:ext cx="4382112" cy="2819794"/>
          </a:xfrm>
          <a:prstGeom prst="rect">
            <a:avLst/>
          </a:prstGeom>
        </p:spPr>
      </p:pic>
      <p:pic>
        <p:nvPicPr>
          <p:cNvPr id="5" name="صورة 4">
            <a:extLst>
              <a:ext uri="{FF2B5EF4-FFF2-40B4-BE49-F238E27FC236}">
                <a16:creationId xmlns:a16="http://schemas.microsoft.com/office/drawing/2014/main" id="{AB1D8654-8504-6EA5-491B-295C482998C2}"/>
              </a:ext>
            </a:extLst>
          </p:cNvPr>
          <p:cNvPicPr>
            <a:picLocks noChangeAspect="1"/>
          </p:cNvPicPr>
          <p:nvPr/>
        </p:nvPicPr>
        <p:blipFill>
          <a:blip r:embed="rId6"/>
          <a:stretch>
            <a:fillRect/>
          </a:stretch>
        </p:blipFill>
        <p:spPr>
          <a:xfrm>
            <a:off x="817212" y="733628"/>
            <a:ext cx="4696480" cy="3038899"/>
          </a:xfrm>
          <a:prstGeom prst="rect">
            <a:avLst/>
          </a:prstGeom>
        </p:spPr>
      </p:pic>
    </p:spTree>
    <p:extLst>
      <p:ext uri="{BB962C8B-B14F-4D97-AF65-F5344CB8AC3E}">
        <p14:creationId xmlns:p14="http://schemas.microsoft.com/office/powerpoint/2010/main" val="398173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0"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4" name="Rectangle 43">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20">
            <a:extLst>
              <a:ext uri="{FF2B5EF4-FFF2-40B4-BE49-F238E27FC236}">
                <a16:creationId xmlns:a16="http://schemas.microsoft.com/office/drawing/2014/main" id="{2627AE97-340B-E245-B9C6-A4E8743E1340}"/>
              </a:ext>
            </a:extLst>
          </p:cNvPr>
          <p:cNvSpPr>
            <a:spLocks noGrp="1"/>
          </p:cNvSpPr>
          <p:nvPr>
            <p:ph type="title"/>
          </p:nvPr>
        </p:nvSpPr>
        <p:spPr>
          <a:xfrm>
            <a:off x="913775" y="4130351"/>
            <a:ext cx="10151464" cy="1099039"/>
          </a:xfrm>
        </p:spPr>
        <p:txBody>
          <a:bodyPr vert="horz" lIns="91440" tIns="45720" rIns="91440" bIns="45720" rtlCol="0" anchor="b">
            <a:normAutofit/>
          </a:bodyPr>
          <a:lstStyle/>
          <a:p>
            <a:r>
              <a:rPr lang="en-US" sz="4800">
                <a:solidFill>
                  <a:schemeClr val="tx1"/>
                </a:solidFill>
                <a:ea typeface="+mj-ea"/>
              </a:rPr>
              <a:t>OBSERVATION AND ANALYSIS </a:t>
            </a:r>
            <a:endParaRPr lang="en-US" altLang="ja-JP" sz="4800">
              <a:solidFill>
                <a:schemeClr val="tx1"/>
              </a:solidFill>
              <a:ea typeface="+mj-ea"/>
            </a:endParaRPr>
          </a:p>
        </p:txBody>
      </p:sp>
      <p:pic>
        <p:nvPicPr>
          <p:cNvPr id="46" name="Picture 45">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a:off x="9595556" y="-1"/>
            <a:ext cx="2596444" cy="872709"/>
          </a:xfrm>
          <a:prstGeom prst="rect">
            <a:avLst/>
          </a:prstGeom>
        </p:spPr>
      </p:pic>
      <p:pic>
        <p:nvPicPr>
          <p:cNvPr id="48" name="Picture 47">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50925"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50" name="Picture 4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a:off x="7586661" y="3142319"/>
            <a:ext cx="4605339" cy="3715682"/>
          </a:xfrm>
          <a:prstGeom prst="rect">
            <a:avLst/>
          </a:prstGeom>
        </p:spPr>
      </p:pic>
      <p:pic>
        <p:nvPicPr>
          <p:cNvPr id="4" name="صورة 3">
            <a:extLst>
              <a:ext uri="{FF2B5EF4-FFF2-40B4-BE49-F238E27FC236}">
                <a16:creationId xmlns:a16="http://schemas.microsoft.com/office/drawing/2014/main" id="{81348E04-2505-5D43-3CB3-AE3B4B14B53E}"/>
              </a:ext>
            </a:extLst>
          </p:cNvPr>
          <p:cNvPicPr>
            <a:picLocks noChangeAspect="1"/>
          </p:cNvPicPr>
          <p:nvPr/>
        </p:nvPicPr>
        <p:blipFill>
          <a:blip r:embed="rId5"/>
          <a:stretch>
            <a:fillRect/>
          </a:stretch>
        </p:blipFill>
        <p:spPr>
          <a:xfrm>
            <a:off x="3" y="1264244"/>
            <a:ext cx="12192000" cy="2643431"/>
          </a:xfrm>
          <a:prstGeom prst="rect">
            <a:avLst/>
          </a:prstGeom>
        </p:spPr>
      </p:pic>
    </p:spTree>
    <p:extLst>
      <p:ext uri="{BB962C8B-B14F-4D97-AF65-F5344CB8AC3E}">
        <p14:creationId xmlns:p14="http://schemas.microsoft.com/office/powerpoint/2010/main" val="35756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theme1.xml><?xml version="1.0" encoding="utf-8"?>
<a:theme xmlns:a="http://schemas.openxmlformats.org/drawingml/2006/main" name="Bold Tech">
  <a:themeElements>
    <a:clrScheme name="16x9">
      <a:dk1>
        <a:srgbClr val="000000"/>
      </a:dk1>
      <a:lt1>
        <a:srgbClr val="FFFFFF"/>
      </a:lt1>
      <a:dk2>
        <a:srgbClr val="121312"/>
      </a:dk2>
      <a:lt2>
        <a:srgbClr val="FFFFFF"/>
      </a:lt2>
      <a:accent1>
        <a:srgbClr val="EE4036"/>
      </a:accent1>
      <a:accent2>
        <a:srgbClr val="121312"/>
      </a:accent2>
      <a:accent3>
        <a:srgbClr val="A5A5A5"/>
      </a:accent3>
      <a:accent4>
        <a:srgbClr val="252625"/>
      </a:accent4>
      <a:accent5>
        <a:srgbClr val="F1F5F5"/>
      </a:accent5>
      <a:accent6>
        <a:srgbClr val="FAFFFF"/>
      </a:accent6>
      <a:hlink>
        <a:srgbClr val="EE4036"/>
      </a:hlink>
      <a:folHlink>
        <a:srgbClr val="EE4036"/>
      </a:folHlink>
    </a:clrScheme>
    <a:fontScheme name="Custom 44">
      <a:majorFont>
        <a:latin typeface="MingLiU"/>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26422304-17E9-4530-8D08-4F277CB64269}" vid="{BCE6A17A-B98D-492A-82B2-0A1B358761BE}"/>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550</TotalTime>
  <Words>666</Words>
  <Application>Microsoft Office PowerPoint</Application>
  <PresentationFormat>Widescreen</PresentationFormat>
  <Paragraphs>60</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Meiryo UI</vt:lpstr>
      <vt:lpstr>MingLiU</vt:lpstr>
      <vt:lpstr>Aptos</vt:lpstr>
      <vt:lpstr>Arial</vt:lpstr>
      <vt:lpstr>Calibri</vt:lpstr>
      <vt:lpstr>Tw Cen MT</vt:lpstr>
      <vt:lpstr>Bold Tech</vt:lpstr>
      <vt:lpstr>Droplet</vt:lpstr>
      <vt:lpstr>parallel project</vt:lpstr>
      <vt:lpstr>INTRODUCTION</vt:lpstr>
      <vt:lpstr>IMPLEMENTATION </vt:lpstr>
      <vt:lpstr> Sequential IMPLEMENTATION </vt:lpstr>
      <vt:lpstr> OpenMP and MPI version     </vt:lpstr>
      <vt:lpstr>CODING</vt:lpstr>
      <vt:lpstr>OBSERVATION AND ANALYSIS </vt:lpstr>
      <vt:lpstr>OBSERVATION AND ANALYSIS </vt:lpstr>
      <vt:lpstr>OBSERVATION AND ANALYSIS </vt:lpstr>
      <vt:lpstr>AMDAHL’S LAW: </vt:lpstr>
      <vt:lpstr>CONCLUSION</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SIEVE OF ERATOSTHENES</dc:title>
  <dc:creator>kreem alasmre</dc:creator>
  <cp:lastModifiedBy>ابراهيم خلف عبدالله العيسى</cp:lastModifiedBy>
  <cp:revision>9</cp:revision>
  <dcterms:created xsi:type="dcterms:W3CDTF">2023-06-01T14:20:04Z</dcterms:created>
  <dcterms:modified xsi:type="dcterms:W3CDTF">2024-05-18T20:19:12Z</dcterms:modified>
</cp:coreProperties>
</file>