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22412880" y="102276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22412880" y="117504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4040" y="412164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04040" y="3969000"/>
            <a:ext cx="713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5045760"/>
            <a:ext cx="9142920" cy="96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04040" y="1751760"/>
            <a:ext cx="7135560" cy="10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BUS RESERVATION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137320" y="2850120"/>
            <a:ext cx="486936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Using C++ programming language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BASIC FUNCTIONALITIES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266480"/>
            <a:ext cx="85194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                            </a:t>
            </a: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The program allows a registered user to book  a ticket in a bus of his choice or allows the user to cancel a ticket booked by the user earlier .</a:t>
            </a: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 </a:t>
            </a: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It displays the bus seating layout and the availability of seats . </a:t>
            </a: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Cambria"/>
                <a:ea typeface="Cambria"/>
              </a:rPr>
              <a:t>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FEATURES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266480"/>
            <a:ext cx="851940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Permanent storage of data using files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Login and registration of users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Generation of an unique transaction id while booking a ticket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Extraction of the booking details from an unique transaction id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Validating the  card details during payment based on the current system time.</a:t>
            </a: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ef6c00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Procedure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1266480"/>
            <a:ext cx="8519400" cy="37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The program starts  by prompting the user to either login or register to the system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Once the user is logged in to the system , he can either  book a ticket in any of the available bus or cancel a previously booked ticket  by selecting the bus number and the seat number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Once a booking is done , it will be updated to the database files and the user is given  an  unique transaction id  for future  reference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94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407880" y="360000"/>
            <a:ext cx="8519400" cy="39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The user can cancel a ticket  booked by him ( only by him ) by entering his transaction id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Once the cancellation  is confirmed by the user ,  the  updated seats will be written to the database files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 user will be able to book multiple tickets , but  each ticket he books will be associated with a different transaction id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695d46"/>
              </a:buClr>
              <a:buFont typeface="Open Sans"/>
              <a:buChar char="❖"/>
            </a:pPr>
            <a:r>
              <a:rPr b="0" lang="en-IN" sz="24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After every change the user requests , the database files are updated accordingly .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457200" y="1199880"/>
            <a:ext cx="822888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3886200" y="399960"/>
            <a:ext cx="1675800" cy="513720"/>
          </a:xfrm>
          <a:prstGeom prst="ellipse">
            <a:avLst/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2133720" y="1085760"/>
            <a:ext cx="1599480" cy="51372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638680" y="1142640"/>
            <a:ext cx="1523160" cy="51372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838080" y="1943280"/>
            <a:ext cx="1370880" cy="39960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3352680" y="1943280"/>
            <a:ext cx="1370880" cy="39960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1752480" y="2629080"/>
            <a:ext cx="2208960" cy="914040"/>
          </a:xfrm>
          <a:prstGeom prst="ellipse">
            <a:avLst/>
          </a:prstGeom>
          <a:solidFill>
            <a:srgbClr val="28dbe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BOOK A TICKET &amp; CANCEL TICKET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 flipH="1" flipV="1">
            <a:off x="9143280" y="5142960"/>
            <a:ext cx="45000" cy="338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CANCEL A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TICKET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1600200" y="3772080"/>
            <a:ext cx="3123360" cy="68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CARD DETAILS &amp; GENERATION OF TRANSACTION 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 flipV="1">
            <a:off x="8991720" y="5142960"/>
            <a:ext cx="151560" cy="334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6019920" y="2057400"/>
            <a:ext cx="2361600" cy="62784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CREATION OF USER NAME &amp; PASSWORD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 flipV="1" rot="10800000">
            <a:off x="2895480" y="2541960"/>
            <a:ext cx="761400" cy="5994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4"/>
          <p:cNvSpPr/>
          <p:nvPr/>
        </p:nvSpPr>
        <p:spPr>
          <a:xfrm>
            <a:off x="3733920" y="1342800"/>
            <a:ext cx="456480" cy="59940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5"/>
          <p:cNvSpPr/>
          <p:nvPr/>
        </p:nvSpPr>
        <p:spPr>
          <a:xfrm flipH="1" rot="16200000">
            <a:off x="1589400" y="2277360"/>
            <a:ext cx="418680" cy="551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 rot="5400000">
            <a:off x="3629160" y="2352600"/>
            <a:ext cx="419040" cy="399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7"/>
          <p:cNvSpPr/>
          <p:nvPr/>
        </p:nvSpPr>
        <p:spPr>
          <a:xfrm flipH="1" rot="16200000">
            <a:off x="2761560" y="3638880"/>
            <a:ext cx="227880" cy="37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 flipH="1" rot="16200000">
            <a:off x="6600240" y="1457640"/>
            <a:ext cx="399240" cy="799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9"/>
          <p:cNvSpPr/>
          <p:nvPr/>
        </p:nvSpPr>
        <p:spPr>
          <a:xfrm>
            <a:off x="5562720" y="685800"/>
            <a:ext cx="380160" cy="4280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0"/>
          <p:cNvSpPr/>
          <p:nvPr/>
        </p:nvSpPr>
        <p:spPr>
          <a:xfrm flipV="1" rot="10800000">
            <a:off x="4266720" y="1513440"/>
            <a:ext cx="380160" cy="42804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681200" y="1130040"/>
            <a:ext cx="599760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  </a:t>
            </a:r>
            <a:r>
              <a:rPr b="0" lang="en-IN" sz="36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       </a:t>
            </a: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By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PT Sans Narrow"/>
              <a:buChar char="★"/>
            </a:pP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 </a:t>
            </a: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A M D Srinivas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PT Sans Narrow"/>
              <a:buChar char="★"/>
            </a:pP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Aishwarya K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695d46"/>
              </a:buClr>
              <a:buFont typeface="PT Sans Narrow"/>
              <a:buChar char="★"/>
            </a:pPr>
            <a:r>
              <a:rPr b="0" lang="en-IN" sz="18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C Manasa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695d46"/>
                </a:solidFill>
                <a:uFill>
                  <a:solidFill>
                    <a:srgbClr val="ffffff"/>
                  </a:solidFill>
                </a:uFill>
                <a:latin typeface="PT Sans Narrow"/>
                <a:ea typeface="PT Sans Narrow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2016-08-20T09:11:42Z</dcterms:modified>
  <cp:revision>4</cp:revision>
  <dc:subject/>
  <dc:title/>
</cp:coreProperties>
</file>